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0.xml" ContentType="application/vnd.openxmlformats-officedocument.presentationml.notesSlide+xml"/>
  <Override PartName="/ppt/ink/ink5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7" r:id="rId2"/>
    <p:sldId id="282" r:id="rId3"/>
    <p:sldId id="284" r:id="rId4"/>
    <p:sldId id="310" r:id="rId5"/>
    <p:sldId id="286" r:id="rId6"/>
    <p:sldId id="305" r:id="rId7"/>
    <p:sldId id="290" r:id="rId8"/>
    <p:sldId id="303" r:id="rId9"/>
    <p:sldId id="313" r:id="rId10"/>
    <p:sldId id="295" r:id="rId11"/>
    <p:sldId id="304" r:id="rId12"/>
    <p:sldId id="293" r:id="rId13"/>
    <p:sldId id="314" r:id="rId14"/>
    <p:sldId id="301" r:id="rId15"/>
    <p:sldId id="312" r:id="rId16"/>
    <p:sldId id="318" r:id="rId17"/>
    <p:sldId id="319" r:id="rId18"/>
    <p:sldId id="315" r:id="rId19"/>
    <p:sldId id="296" r:id="rId20"/>
    <p:sldId id="307" r:id="rId21"/>
    <p:sldId id="316" r:id="rId22"/>
    <p:sldId id="300" r:id="rId23"/>
    <p:sldId id="309" r:id="rId24"/>
    <p:sldId id="317" r:id="rId25"/>
    <p:sldId id="299" r:id="rId26"/>
    <p:sldId id="311" r:id="rId27"/>
    <p:sldId id="265" r:id="rId28"/>
    <p:sldId id="266" r:id="rId29"/>
    <p:sldId id="267" r:id="rId30"/>
    <p:sldId id="268" r:id="rId3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7"/>
            <p14:sldId id="282"/>
            <p14:sldId id="284"/>
            <p14:sldId id="310"/>
            <p14:sldId id="286"/>
            <p14:sldId id="305"/>
            <p14:sldId id="290"/>
            <p14:sldId id="303"/>
            <p14:sldId id="313"/>
            <p14:sldId id="295"/>
            <p14:sldId id="304"/>
            <p14:sldId id="293"/>
            <p14:sldId id="314"/>
            <p14:sldId id="301"/>
            <p14:sldId id="312"/>
            <p14:sldId id="318"/>
            <p14:sldId id="319"/>
            <p14:sldId id="315"/>
            <p14:sldId id="296"/>
            <p14:sldId id="307"/>
            <p14:sldId id="316"/>
            <p14:sldId id="300"/>
            <p14:sldId id="309"/>
            <p14:sldId id="317"/>
            <p14:sldId id="299"/>
            <p14:sldId id="311"/>
            <p14:sldId id="265"/>
            <p14:sldId id="266"/>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5" clrIdx="0"/>
  <p:cmAuthor id="1" name="Harris, Robin" initials="HR" lastIdx="5" clrIdx="1">
    <p:extLst>
      <p:ext uri="{19B8F6BF-5375-455C-9EA6-DF929625EA0E}">
        <p15:presenceInfo xmlns:p15="http://schemas.microsoft.com/office/powerpoint/2012/main" userId="S-1-5-21-1757981266-1078081533-725345543-33310" providerId="AD"/>
      </p:ext>
    </p:extLst>
  </p:cmAuthor>
  <p:cmAuthor id="2" name="Stamp, Alex" initials="SA" lastIdx="9" clrIdx="2">
    <p:extLst>
      <p:ext uri="{19B8F6BF-5375-455C-9EA6-DF929625EA0E}">
        <p15:presenceInfo xmlns:p15="http://schemas.microsoft.com/office/powerpoint/2012/main" userId="S-1-5-21-1757981266-1078081533-725345543-966741" providerId="AD"/>
      </p:ext>
    </p:extLst>
  </p:cmAuthor>
  <p:cmAuthor id="3" name="Neville, Deb" initials="ND" lastIdx="8" clrIdx="3">
    <p:extLst>
      <p:ext uri="{19B8F6BF-5375-455C-9EA6-DF929625EA0E}">
        <p15:presenceInfo xmlns:p15="http://schemas.microsoft.com/office/powerpoint/2012/main" userId="S-1-5-21-1757981266-1078081533-725345543-961762" providerId="AD"/>
      </p:ext>
    </p:extLst>
  </p:cmAuthor>
  <p:cmAuthor id="4" name="Bairstow, Rebecca" initials="BR" lastIdx="9" clrIdx="4">
    <p:extLst>
      <p:ext uri="{19B8F6BF-5375-455C-9EA6-DF929625EA0E}">
        <p15:presenceInfo xmlns:p15="http://schemas.microsoft.com/office/powerpoint/2012/main" userId="S-1-5-21-1757981266-1078081533-725345543-121820" providerId="AD"/>
      </p:ext>
    </p:extLst>
  </p:cmAuthor>
  <p:cmAuthor id="5" name="Jamieson, Molly" initials="JM" lastIdx="7" clrIdx="5">
    <p:extLst>
      <p:ext uri="{19B8F6BF-5375-455C-9EA6-DF929625EA0E}">
        <p15:presenceInfo xmlns:p15="http://schemas.microsoft.com/office/powerpoint/2012/main" userId="S-1-5-21-1757981266-1078081533-725345543-966649" providerId="AD"/>
      </p:ext>
    </p:extLst>
  </p:cmAuthor>
  <p:cmAuthor id="6" name="Ceri Ward Jones" initials="CWJ" lastIdx="4" clrIdx="6">
    <p:extLst>
      <p:ext uri="{19B8F6BF-5375-455C-9EA6-DF929625EA0E}">
        <p15:presenceInfo xmlns:p15="http://schemas.microsoft.com/office/powerpoint/2012/main" userId="6c82c64f8ba935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8DC"/>
    <a:srgbClr val="4B4B4B"/>
    <a:srgbClr val="3273AF"/>
    <a:srgbClr val="783C2D"/>
    <a:srgbClr val="DC7D28"/>
    <a:srgbClr val="6464A0"/>
    <a:srgbClr val="325F78"/>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2667" autoAdjust="0"/>
  </p:normalViewPr>
  <p:slideViewPr>
    <p:cSldViewPr snapToGrid="0" snapToObjects="1" showGuides="1">
      <p:cViewPr varScale="1">
        <p:scale>
          <a:sx n="68" d="100"/>
          <a:sy n="68" d="100"/>
        </p:scale>
        <p:origin x="1188" y="48"/>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6:11:56.308"/>
    </inkml:context>
    <inkml:brush xml:id="br0">
      <inkml:brushProperty name="width" value="0.05" units="cm"/>
      <inkml:brushProperty name="height" value="0.05" units="cm"/>
      <inkml:brushProperty name="color" value="#FF0066"/>
    </inkml:brush>
  </inkml:definitions>
  <inkml:trace contextRef="#ctx0" brushRef="#br0">1 1 1772 0 0,'0'4'936'0'0,"0"14"-48"0"0,0-13 1303 0 0,5-5-1579 0 0,14 0-86 0 0,-14 0-27 0 0,-5 4-87 0 0,0 15-65 0 0,0-15 129 0 0,6 2-616 0 0,17 20-116 0 0,-17-15-1144 0 0,-9-5 463 0 0,-12-4-1158 0 0,14-2 1788 0 0,-12-2-985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4.573"/>
    </inkml:context>
    <inkml:brush xml:id="br0">
      <inkml:brushProperty name="width" value="0.05" units="cm"/>
      <inkml:brushProperty name="height" value="0.05" units="cm"/>
      <inkml:brushProperty name="color" value="#004F8B"/>
    </inkml:brush>
  </inkml:definitions>
  <inkml:trace contextRef="#ctx0" brushRef="#br0">0 19 1664 0 0,'3'2'337'0'0,"-1"0"0"0"0,1-1-1 0 0,-1 1 1 0 0,1-1 0 0 0,0 0 0 0 0,-1 0-1 0 0,1 0 1 0 0,0 0 0 0 0,0 0 0 0 0,0-1-1 0 0,0 1 1 0 0,6-1 0 0 0,43-1 452 0 0,-26 0-434 0 0,-19 1-300 0 0,1-1 1 0 0,-1 1-1 0 0,0-1 1 0 0,0-1-1 0 0,0 1 1 0 0,12-5-1 0 0,-10 3-182 0 0,1 0 0 0 0,0 1-1 0 0,11-2 1 0 0,11-2-2944 0 0,-25 4 2453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2.904"/>
    </inkml:context>
    <inkml:brush xml:id="br0">
      <inkml:brushProperty name="width" value="0.05" units="cm"/>
      <inkml:brushProperty name="height" value="0.05" units="cm"/>
      <inkml:brushProperty name="color" value="#004F8B"/>
    </inkml:brush>
  </inkml:definitions>
  <inkml:trace contextRef="#ctx0" brushRef="#br0">0 22 1120 0 0,'1'0'154'0'0,"-1"1"-1"0"0,0-1 1 0 0,0 1 0 0 0,1-1-1 0 0,-1 1 1 0 0,0 0-1 0 0,1-1 1 0 0,-1 0 0 0 0,1 1-1 0 0,-1-1 1 0 0,1 1-1 0 0,-1-1 1 0 0,1 1 0 0 0,-1-1-1 0 0,1 0 1 0 0,-1 1 0 0 0,1-1-1 0 0,0 0 1 0 0,-1 0-1 0 0,1 1 1 0 0,-1-1 0 0 0,1 0-1 0 0,0 0 1 0 0,-1 0-1 0 0,1 0 1 0 0,0 0 0 0 0,-1 0-1 0 0,1 0 1 0 0,0 0 0 0 0,0 0-1 0 0,28-1 967 0 0,-22 1-697 0 0,1-1-302 0 0,0 1 0 0 0,0-2 0 0 0,0 1 0 0 0,9-4 1 0 0,24-4 147 0 0,-12 3-1046 0 0,-1 1-4030 0 0,-21 4 3383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3.605"/>
    </inkml:context>
    <inkml:brush xml:id="br0">
      <inkml:brushProperty name="width" value="0.05" units="cm"/>
      <inkml:brushProperty name="height" value="0.05" units="cm"/>
      <inkml:brushProperty name="color" value="#004F8B"/>
    </inkml:brush>
  </inkml:definitions>
  <inkml:trace contextRef="#ctx0" brushRef="#br0">175 7 1096 0 0,'0'-7'3934'0'0,"-4"11"-3142"0"0,1-1-696 0 0,-120 98 1874 0 0,120-98-1934 0 0,-1 0 0 0 0,1 0 0 0 0,0 0 0 0 0,0 0 0 0 0,0 1 0 0 0,0-1 0 0 0,1 1 0 0 0,-1 0 0 0 0,1-1 0 0 0,0 1-1 0 0,-2 7 1 0 0,4-11 152 0 0,25 1-136 0 0,47-9 167 0 0,-60 5-231 0 0,0 1 0 0 0,0 0 0 0 0,-1 1 0 0 0,2 0 0 0 0,-1 1 0 0 0,0 0 0 0 0,0 1 0 0 0,12 2 1 0 0,-19-2 18 0 0,0 1 0 0 0,0-1 0 0 0,-1 1 0 0 0,1 0 0 0 0,0 0 0 0 0,0 0 0 0 0,-1 1 0 0 0,0 0 0 0 0,1 0 0 0 0,-1 0 0 0 0,0 0 0 0 0,0 1 0 0 0,-1-1 0 0 0,1 1 0 0 0,-1 0 0 0 0,0 0 0 0 0,0 0 0 0 0,0 1 0 0 0,4 8 0 0 0,-2-2-3 0 0,-1 0 1 0 0,0 1-1 0 0,0 0 0 0 0,-2 0 1 0 0,3 18-1 0 0,-1 62 128 0 0,-5-82-109 0 0,0-1 1 0 0,-1 1 0 0 0,0-1-1 0 0,0 1 1 0 0,-1-1 0 0 0,-1 0-1 0 0,1 0 1 0 0,-1 0-1 0 0,-8 12 1 0 0,5-9 26 0 0,-1-1-1 0 0,0 0 1 0 0,0 0-1 0 0,-1 0 1 0 0,-1-1 0 0 0,-13 11-1 0 0,16-16-15 0 0,-1 0-1 0 0,0 0 1 0 0,0-1 0 0 0,0 0-1 0 0,-1-1 1 0 0,1 1-1 0 0,-1-2 1 0 0,0 1 0 0 0,0-1-1 0 0,0-1 1 0 0,0 0-1 0 0,0 0 1 0 0,0 0 0 0 0,-11-2-1 0 0,16 1-23 0 0,0-1-1 0 0,0 0 1 0 0,0 0-1 0 0,0 0 1 0 0,1 0-1 0 0,-1-1 1 0 0,0 0-1 0 0,1 1 1 0 0,-1-1-1 0 0,1 0 1 0 0,0-1-1 0 0,0 1 1 0 0,0-1-1 0 0,0 1 1 0 0,0-1-1 0 0,-4-5 1 0 0,4 5-94 0 0,0-1-1 0 0,0 0 1 0 0,0 0 0 0 0,0-1 0 0 0,1 1 0 0 0,0 0 0 0 0,0-1 0 0 0,0 1 0 0 0,0-1 0 0 0,1 0 0 0 0,0 0 0 0 0,0 1 0 0 0,-1-10 0 0 0,2 7-304 0 0,1 1 0 0 0,1-1 0 0 0,-1 0 0 0 0,1 1 1 0 0,0-1-1 0 0,0 1 0 0 0,1-1 0 0 0,0 1 0 0 0,0 0 0 0 0,5-7 1 0 0,2-4-1393 0 0,-1 2 433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4.160"/>
    </inkml:context>
    <inkml:brush xml:id="br0">
      <inkml:brushProperty name="width" value="0.05" units="cm"/>
      <inkml:brushProperty name="height" value="0.05" units="cm"/>
      <inkml:brushProperty name="color" value="#004F8B"/>
    </inkml:brush>
  </inkml:definitions>
  <inkml:trace contextRef="#ctx0" brushRef="#br0">59 85 860 0 0,'-1'-2'277'0'0,"-1"0"0"0"0,1 0 0 0 0,-1 0-1 0 0,0 0 1 0 0,0 1 0 0 0,0-1 0 0 0,0 1 0 0 0,0-1 0 0 0,0 1 0 0 0,0 0-1 0 0,0 0 1 0 0,0 0 0 0 0,-1 0 0 0 0,1 0 0 0 0,0 0 0 0 0,-1 1 0 0 0,1-1-1 0 0,-4 0 1 0 0,-6-2 608 0 0,11 3-874 0 0,1 0 0 0 0,0 0 0 0 0,0 0 0 0 0,0 0 0 0 0,0 0 0 0 0,0 0 0 0 0,0 0 0 0 0,-1 0 1 0 0,1 0-1 0 0,0 0 0 0 0,0 0 0 0 0,0 0 0 0 0,0 0 0 0 0,0 0 0 0 0,0 0 0 0 0,-1 0 0 0 0,1 0 0 0 0,0 0 1 0 0,0 0-1 0 0,0 0 0 0 0,0 0 0 0 0,0 0 0 0 0,0 0 0 0 0,0-1 0 0 0,-1 1 0 0 0,1 0 0 0 0,0 0 1 0 0,0 0-1 0 0,0 0 0 0 0,0 0 0 0 0,0 0 0 0 0,0 0 0 0 0,0 0 0 0 0,0-1 0 0 0,0 1 0 0 0,0 0 0 0 0,0 0 1 0 0,0 0-1 0 0,0 0 0 0 0,-1 0 0 0 0,1 0 0 0 0,0-1 0 0 0,0 1 0 0 0,0 0 0 0 0,0 0 0 0 0,0 0 0 0 0,0 0 1 0 0,0 0-1 0 0,1 0 0 0 0,-1-1 0 0 0,0 1 0 0 0,0 0 0 0 0,0 0 0 0 0,0 0 0 0 0,10-4 236 0 0,22-3-219 0 0,-24 6 28 0 0,168-24 139 0 0,-60 10-639 0 0,-115 14 130 0 0,19 1-3433 0 0,-14 0 2351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4.831"/>
    </inkml:context>
    <inkml:brush xml:id="br0">
      <inkml:brushProperty name="width" value="0.05" units="cm"/>
      <inkml:brushProperty name="height" value="0.05" units="cm"/>
      <inkml:brushProperty name="color" value="#004F8B"/>
    </inkml:brush>
  </inkml:definitions>
  <inkml:trace contextRef="#ctx0" brushRef="#br0">29 10 908 0 0,'1'0'130'0'0,"0"-1"0"0"0,0 0 0 0 0,0 0 0 0 0,0 0 0 0 0,0 1 1 0 0,0-1-1 0 0,0 0 0 0 0,0 1 0 0 0,1-1 0 0 0,-1 1 0 0 0,0 0 0 0 0,0-1 0 0 0,1 1 0 0 0,-1 0 0 0 0,0 0 0 0 0,0-1 0 0 0,2 1 1 0 0,26 0 1066 0 0,-24 0-984 0 0,-4 0-29 0 0,7 2 364 0 0,-4 0-472 0 0,-1 0 0 0 0,0 0 0 0 0,0 1 1 0 0,0 0-1 0 0,0 0 0 0 0,0 0 0 0 0,-1 0 1 0 0,1 0-1 0 0,-1 0 0 0 0,0 1 0 0 0,0-1 0 0 0,0 1 1 0 0,0-1-1 0 0,0 1 0 0 0,-1 0 0 0 0,0 0 1 0 0,0 0-1 0 0,0 0 0 0 0,1 5 0 0 0,-2-3-24 0 0,1-1 0 0 0,-1 1 0 0 0,0 0 0 0 0,-1 0 0 0 0,1-1 0 0 0,-1 1 0 0 0,0 0 0 0 0,-1-1 0 0 0,1 1 0 0 0,-1-1 0 0 0,0 1 0 0 0,-5 7 0 0 0,2-4 22 0 0,1-1-45 0 0,0 0 0 0 0,0 0 0 0 0,-1-1 0 0 0,0 0 0 0 0,0 0 0 0 0,-1 0 0 0 0,0-1 0 0 0,0 0 1 0 0,0 0-1 0 0,-1 0 0 0 0,-8 5 0 0 0,-20 5 271 0 0,34-16-329 0 0,-8-18-3462 0 0,11 14 2187 0 0,-1-2-135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5.193"/>
    </inkml:context>
    <inkml:brush xml:id="br0">
      <inkml:brushProperty name="width" value="0.05" units="cm"/>
      <inkml:brushProperty name="height" value="0.05" units="cm"/>
      <inkml:brushProperty name="color" value="#004F8B"/>
    </inkml:brush>
  </inkml:definitions>
  <inkml:trace contextRef="#ctx0" brushRef="#br0">219 8 856 0 0,'0'-1'98'0'0,"0"1"1"0"0,0 0-1 0 0,0 0 1 0 0,0-1-1 0 0,0 1 0 0 0,0 0 1 0 0,0-1-1 0 0,0 1 0 0 0,0 0 1 0 0,0-1-1 0 0,-1 1 0 0 0,1 0 1 0 0,0 0-1 0 0,0-1 0 0 0,0 1 1 0 0,-1 0-1 0 0,1 0 1 0 0,0-1-1 0 0,0 1 0 0 0,0 0 1 0 0,-1 0-1 0 0,1 0 0 0 0,0-1 1 0 0,-1 1-1 0 0,1 0 0 0 0,0 0 1 0 0,0 0-1 0 0,-1 0 0 0 0,1 0 1 0 0,0 0-1 0 0,-1-1 1 0 0,1 1-1 0 0,0 0 0 0 0,-1 0 1 0 0,1 0-1 0 0,-18 3 1315 0 0,-13 8-748 0 0,18-5-473 0 0,1 2 0 0 0,0 0-1 0 0,0 0 1 0 0,1 1 0 0 0,0 0-1 0 0,1 1 1 0 0,0 0 0 0 0,0 1-1 0 0,1 0 1 0 0,0 1 0 0 0,1 0-1 0 0,1 0 1 0 0,-9 18 0 0 0,14-25-148 0 0,0 0 0 0 0,0 1 1 0 0,0-1-1 0 0,1 0 0 0 0,-1 0 0 0 0,2 1 1 0 0,-1-1-1 0 0,0 0 0 0 0,1 1 1 0 0,0-1-1 0 0,0 1 0 0 0,1-1 0 0 0,0 0 1 0 0,2 10-1 0 0,-1-10-38 0 0,1 0 0 0 0,0 0 0 0 0,0 0 1 0 0,0 0-1 0 0,1-1 0 0 0,0 1 0 0 0,0-1 0 0 0,0 0 1 0 0,0 0-1 0 0,1-1 0 0 0,-1 1 0 0 0,1-1 0 0 0,5 3 1 0 0,-7-4-267 0 0,0-1 1 0 0,1 0 0 0 0,-1 0-1 0 0,0 0 1 0 0,1 0 0 0 0,-1 0 0 0 0,0-1-1 0 0,1 1 1 0 0,-1-1 0 0 0,1 0 0 0 0,-1 0-1 0 0,1-1 1 0 0,-1 1 0 0 0,0-1-1 0 0,1 1 1 0 0,-1-1 0 0 0,1 0 0 0 0,-1 0-1 0 0,0 0 1 0 0,0-1 0 0 0,0 1 0 0 0,0-1-1 0 0,5-4 1 0 0,-2 3-1292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5.864"/>
    </inkml:context>
    <inkml:brush xml:id="br0">
      <inkml:brushProperty name="width" value="0.05" units="cm"/>
      <inkml:brushProperty name="height" value="0.05" units="cm"/>
      <inkml:brushProperty name="color" value="#004F8B"/>
    </inkml:brush>
  </inkml:definitions>
  <inkml:trace contextRef="#ctx0" brushRef="#br0">0 5 1516 0 0,'12'-2'5522'0'0,"30"4"-4320"0"0,-15-1-739 0 0,78-1-93 0 0,-61 0-2576 0 0,-32-3-1859 0 0,-12 0 2771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6.651"/>
    </inkml:context>
    <inkml:brush xml:id="br0">
      <inkml:brushProperty name="width" value="0.05" units="cm"/>
      <inkml:brushProperty name="height" value="0.05" units="cm"/>
      <inkml:brushProperty name="color" value="#004F8B"/>
    </inkml:brush>
  </inkml:definitions>
  <inkml:trace contextRef="#ctx0" brushRef="#br0">31 11 1120 0 0,'0'-11'7017'0'0,"0"27"-5256"0"0,-3 35-1869 0 0,-9 35 420 0 0,-2 149 0 0 0,13-206-308 0 0,1-17 0 0 0,-1 0 0 0 0,1 0-1 0 0,1 0 1 0 0,3 18 0 0 0,0-14-19 0 0,0-2 29 0 0,-1 1 0 0 0,0 0 0 0 0,0 23 0 0 0,-3-33-84 0 0,0 3-33 0 0,0-1-1 0 0,0 1 1 0 0,1-1-1 0 0,0 0 0 0 0,3 12 1 0 0,-3-16-335 0 0,0-9-4856 0 0,0 5 3943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50.107"/>
    </inkml:context>
    <inkml:brush xml:id="br0">
      <inkml:brushProperty name="width" value="0.05" units="cm"/>
      <inkml:brushProperty name="height" value="0.05" units="cm"/>
      <inkml:brushProperty name="color" value="#004F8B"/>
    </inkml:brush>
  </inkml:definitions>
  <inkml:trace contextRef="#ctx0" brushRef="#br0">1 17 1936 0 0,'0'0'2402'0'0,"5"-2"-2100"0"0,4-2-66 0 0,1 1 1 0 0,-1 1-1 0 0,1 0 1 0 0,0 0-1 0 0,0 1 0 0 0,0 0 1 0 0,16 1-1 0 0,133 0 732 0 0,-90 7-755 0 0,2 5-114 0 0,-52-11-679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50.561"/>
    </inkml:context>
    <inkml:brush xml:id="br0">
      <inkml:brushProperty name="width" value="0.05" units="cm"/>
      <inkml:brushProperty name="height" value="0.05" units="cm"/>
      <inkml:brushProperty name="color" value="#004F8B"/>
    </inkml:brush>
  </inkml:definitions>
  <inkml:trace contextRef="#ctx0" brushRef="#br0">0 3 1872 0 0,'0'0'1839'0'0,"5"3"945"0"0,4-5-2739 0 0,1 0-1 0 0,0 1 1 0 0,0 1 0 0 0,0-1-1 0 0,18 3 1 0 0,1-1-137 0 0,-20 0 116 0 0,0-1 1 0 0,0 1 0 0 0,0 1 0 0 0,11 3-1 0 0,22 4-90 0 0,-20-6-94 0 0,15 1-997 0 0,42 12-1 0 0,-72-13-101 0 0,-4-2-99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59.600"/>
    </inkml:context>
    <inkml:brush xml:id="br0">
      <inkml:brushProperty name="width" value="0.05" units="cm"/>
      <inkml:brushProperty name="height" value="0.05" units="cm"/>
      <inkml:brushProperty name="color" value="#004F8B"/>
    </inkml:brush>
  </inkml:definitions>
  <inkml:trace contextRef="#ctx0" brushRef="#br0">1 13 916 0 0,'3'0'255'0'0,"23"0"2646"0"0,-24 0-2745 0 0,3-1-10 0 0,0-1-69 0 0,7-1 109 0 0,0 1-1 0 0,21-3 1 0 0,-32 5-86 0 0,19 0-134 0 0,-17 1 49 0 0,1-1 0 0 0,0 1 0 0 0,0 0-1 0 0,-1 0 1 0 0,1 1 0 0 0,-1-1-1 0 0,1 1 1 0 0,-1-1 0 0 0,0 1-1 0 0,1 0 1 0 0,-1 0 0 0 0,0 1 0 0 0,0-1-1 0 0,-1 1 1 0 0,1-1 0 0 0,0 1-1 0 0,-1 0 1 0 0,0 0 0 0 0,4 6-1 0 0,-1-2 35 0 0,-1 0 0 0 0,0 1-1 0 0,0-1 1 0 0,-1 1 0 0 0,0 0-1 0 0,0 0 1 0 0,-1 0 0 0 0,2 10 0 0 0,-3-7 1 0 0,0-1 1 0 0,-1 1 0 0 0,-1-1 0 0 0,0 1 0 0 0,0-1-1 0 0,-1 1 1 0 0,0-1 0 0 0,-1 0 0 0 0,0 0 0 0 0,-1 0-1 0 0,0 0 1 0 0,0-1 0 0 0,-1 0 0 0 0,-7 11 0 0 0,2-6-38 0 0,0 0 1 0 0,-1-1 0 0 0,0 0 0 0 0,-1-1 0 0 0,-1-1-1 0 0,0 1 1 0 0,0-2 0 0 0,-15 9 0 0 0,26-18-19 0 0,1 0 1 0 0,0 0-1 0 0,0-1 1 0 0,0 1-1 0 0,-1 0 1 0 0,1-1-1 0 0,0 1 1 0 0,-1-1-1 0 0,1 0 1 0 0,-1 1-1 0 0,1-1 1 0 0,0 0-1 0 0,-2 0 1 0 0,2 0-66 0 0,1 0 0 0 0,-1-1 1 0 0,1 1-1 0 0,-1 0 1 0 0,1 0-1 0 0,-1-1 1 0 0,1 1-1 0 0,0 0 0 0 0,-1-1 1 0 0,1 1-1 0 0,0 0 1 0 0,-1-1-1 0 0,1 1 0 0 0,0-1 1 0 0,-1 1-1 0 0,1-1 1 0 0,0 1-1 0 0,0-1 1 0 0,0 1-1 0 0,-1 0 0 0 0,1-1 1 0 0,0 1-1 0 0,0-1 1 0 0,0 1-1 0 0,0-1 0 0 0,0 1 1 0 0,0-1-1 0 0,0 1 1 0 0,0-1-1 0 0,0 1 1 0 0,0-1-1 0 0,0 1 0 0 0,0-1 1 0 0,0 1-1 0 0,1-1 1 0 0,-1 0-1 0 0,2-4-1068 0 0,1 0-227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8.938"/>
    </inkml:context>
    <inkml:brush xml:id="br0">
      <inkml:brushProperty name="width" value="0.05" units="cm"/>
      <inkml:brushProperty name="height" value="0.05" units="cm"/>
      <inkml:brushProperty name="color" value="#004F8B"/>
    </inkml:brush>
  </inkml:definitions>
  <inkml:trace contextRef="#ctx0" brushRef="#br0">135 161 1508 0 0,'0'0'5473'0'0,"0"0"-5466"0"0,0 0 0 0 0,-1 0 0 0 0,1 0 0 0 0,-1 0 0 0 0,1 0 0 0 0,0 0 0 0 0,-1 0 0 0 0,1 0 0 0 0,0-1 0 0 0,0 1 0 0 0,-1 0 0 0 0,1 0 0 0 0,0 0 0 0 0,-1-1 0 0 0,1 1 0 0 0,0 0 0 0 0,0 0 0 0 0,-1-1 0 0 0,1 1 0 0 0,0 0 0 0 0,0 0 0 0 0,0-1 0 0 0,-1 1 0 0 0,1-1 0 0 0,2-4 8 0 0,-1 1 0 0 0,1-1 0 0 0,0 0 0 0 0,0 1 0 0 0,1-1 0 0 0,-1 1 0 0 0,1 0 0 0 0,0-1 1 0 0,6-5-1 0 0,1 0 82 0 0,0 0 0 0 0,13-11 0 0 0,-12 12-85 0 0,1 0 0 0 0,-1 1 0 0 0,1 0 0 0 0,1 1 0 0 0,-1 1 0 0 0,15-6 0 0 0,-21 11-101 0 0,0 0 1 0 0,0 0-1 0 0,0 0 1 0 0,12 1-1 0 0,-17 0 93 0 0,0 0 0 0 0,0 1-1 0 0,0-1 1 0 0,1 1-1 0 0,-1-1 1 0 0,0 1 0 0 0,0 0-1 0 0,0-1 1 0 0,0 1-1 0 0,0 0 1 0 0,0 0-1 0 0,0 0 1 0 0,0 0 0 0 0,0 0-1 0 0,1 2 1 0 0,-2-2 4 0 0,4 2-7 0 0,-1 1 1 0 0,1 0-1 0 0,-1 0 1 0 0,0 1-1 0 0,-1-1 1 0 0,1 0-1 0 0,-1 1 1 0 0,0 0-1 0 0,0-1 1 0 0,0 1-1 0 0,-1 0 1 0 0,2 10-1 0 0,-1 1-22 0 0,0 1-1 0 0,-2 25 0 0 0,0-25-58 0 0,-3 4 115 0 0,0-1 0 0 0,-1 0 0 0 0,-1 0 1 0 0,-1-1-1 0 0,-1 1 0 0 0,-10 20 0 0 0,15-36-36 0 0,-13 27 48 0 0,-1 0-1 0 0,-2-2 1 0 0,-1 0-1 0 0,-1-1 1 0 0,-2-1-1 0 0,0-1 1 0 0,-2-1-1 0 0,-1-1 1 0 0,-42 31-1 0 0,-20 1-118 0 0,77-51 118 0 0,7-8-99 0 0,3 2 55 0 0,0 0 1 0 0,0 1-1 0 0,0-1 1 0 0,1 0-1 0 0,-1 0 1 0 0,0 0-1 0 0,0 1 1 0 0,1-1-1 0 0,-1 0 0 0 0,1 1 1 0 0,-1-1-1 0 0,0 0 1 0 0,1 1-1 0 0,0-1 1 0 0,-1 0-1 0 0,1 1 1 0 0,-1-1-1 0 0,1 1 1 0 0,1-1-1 0 0,4-4-18 0 0,0 1 1 0 0,0 1-1 0 0,1-1 0 0 0,0 1 0 0 0,0 0 0 0 0,0 0 0 0 0,0 1 0 0 0,0 0 0 0 0,14-2 0 0 0,4 2 85 0 0,40 0-1 0 0,-56 2-64 0 0,-2 1 3 0 0,0 0-1 0 0,0 0 0 0 0,0 1 0 0 0,0 0 0 0 0,0 0 1 0 0,0 0-1 0 0,6 4 0 0 0,23 8-61 0 0,15 3-87 0 0,11 2 4 0 0,-18-14-4259 0 0,-35-5 3234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59.970"/>
    </inkml:context>
    <inkml:brush xml:id="br0">
      <inkml:brushProperty name="width" value="0.05" units="cm"/>
      <inkml:brushProperty name="height" value="0.05" units="cm"/>
      <inkml:brushProperty name="color" value="#004F8B"/>
    </inkml:brush>
  </inkml:definitions>
  <inkml:trace contextRef="#ctx0" brushRef="#br0">198 1 1400 0 0,'0'0'614'0'0,"-18"11"2065"0"0,-82 101-960 0 0,87-96-1562 0 0,1 1 0 0 0,1 1 1 0 0,1 0-1 0 0,0 0 0 0 0,-9 26 0 0 0,18-40-137 0 0,0-1 0 0 0,0 1 0 0 0,1-1 0 0 0,-1 1 0 0 0,1 0-1 0 0,0-1 1 0 0,0 1 0 0 0,0 0 0 0 0,0-1 0 0 0,0 1 0 0 0,1-1-1 0 0,0 1 1 0 0,0 0 0 0 0,0-1 0 0 0,0 1 0 0 0,0-1 0 0 0,1 0-1 0 0,0 1 1 0 0,-1-1 0 0 0,1 0 0 0 0,0 0 0 0 0,1 0 0 0 0,-1 0-1 0 0,0-1 1 0 0,1 1 0 0 0,0-1 0 0 0,5 5 0 0 0,-5-5-66 0 0,1-1-1 0 0,0 1 1 0 0,0-1 0 0 0,0 0 0 0 0,0 0 0 0 0,0 0-1 0 0,0 0 1 0 0,0-1 0 0 0,0 1 0 0 0,0-1 0 0 0,1 0 0 0 0,-1-1-1 0 0,0 1 1 0 0,4-1 0 0 0,52-13-2045 0 0,-23 3-592 0 0,-23 5 1107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0.475"/>
    </inkml:context>
    <inkml:brush xml:id="br0">
      <inkml:brushProperty name="width" value="0.05" units="cm"/>
      <inkml:brushProperty name="height" value="0.05" units="cm"/>
      <inkml:brushProperty name="color" value="#004F8B"/>
    </inkml:brush>
  </inkml:definitions>
  <inkml:trace contextRef="#ctx0" brushRef="#br0">0 0 1164 0 0,'0'0'694'0'0,"7"2"3116"0"0,19 3-2933 0 0,202 21 683 0 0,-143-21-1434 0 0,-59-4-44 0 0,0 0-1 0 0,38 8 1 0 0,-47-8-242 0 0,-11-2-1312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1.030"/>
    </inkml:context>
    <inkml:brush xml:id="br0">
      <inkml:brushProperty name="width" value="0.05" units="cm"/>
      <inkml:brushProperty name="height" value="0.05" units="cm"/>
      <inkml:brushProperty name="color" value="#004F8B"/>
    </inkml:brush>
  </inkml:definitions>
  <inkml:trace contextRef="#ctx0" brushRef="#br0">54 4 916 0 0,'-7'-4'4320'0'0,"21"14"-3070"0"0,26 21-1033 0 0,-31-25-169 0 0,0 1 1 0 0,0 0 0 0 0,-1 1-1 0 0,10 10 1 0 0,-16-17 18 0 0,-1 1 1 0 0,1 0-1 0 0,-1-1 1 0 0,0 1-1 0 0,0 0 1 0 0,0 0-1 0 0,0 0 0 0 0,0 0 1 0 0,0 0-1 0 0,0 0 1 0 0,-1 0-1 0 0,1 0 1 0 0,-1 0-1 0 0,1 0 0 0 0,-1 1 1 0 0,0-1-1 0 0,0 0 1 0 0,0 0-1 0 0,0 3 0 0 0,-2-1-5 0 0,0 1 0 0 0,0-1-1 0 0,0 1 1 0 0,0-1 0 0 0,-1 0-1 0 0,1 0 1 0 0,-1 0 0 0 0,-4 4-1 0 0,-10 11 12 0 0,-1-1-1 0 0,-1 0 0 0 0,-33 24 0 0 0,33-28-61 0 0,17-12-361 0 0,-11 9 628 0 0,9-2-6855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33.431"/>
    </inkml:context>
    <inkml:brush xml:id="br0">
      <inkml:brushProperty name="width" value="0.05" units="cm"/>
      <inkml:brushProperty name="height" value="0.05" units="cm"/>
      <inkml:brushProperty name="color" value="#004F8B"/>
    </inkml:brush>
  </inkml:definitions>
  <inkml:trace contextRef="#ctx0" brushRef="#br0">155 75 1132 0 0,'0'0'4665'0'0,"-2"0"-4449"0"0,1 0-92 0 0,1 0 0 0 0,0 0 0 0 0,-1 0 0 0 0,1 0 0 0 0,-1 0 0 0 0,1 0 0 0 0,0 0 0 0 0,-1 0 0 0 0,1 0 0 0 0,0 0-1 0 0,-1 0 1 0 0,1 0 0 0 0,-1 0 0 0 0,1 0 0 0 0,0 0 0 0 0,-1 0 0 0 0,1 0 0 0 0,0 0 0 0 0,-1 0 0 0 0,1-1 0 0 0,0 1 0 0 0,-1 0 0 0 0,1 0 0 0 0,0 0-1 0 0,-1-1 1 0 0,1 1 0 0 0,0 0 0 0 0,0-1 0 0 0,-1 1 0 0 0,1 0 0 0 0,0 0 0 0 0,0-1 0 0 0,-1 1 0 0 0,1 0 0 0 0,0-1 0 0 0,9-11 537 0 0,26-11-1075 0 0,-23 15 411 0 0,-6 5 12 0 0,-1-1 0 0 0,0 1 0 0 0,1 0 0 0 0,0 1 0 0 0,0-1 1 0 0,0 1-1 0 0,0 0 0 0 0,0 0 0 0 0,11-1 0 0 0,-17 3-50 0 0,10 0-26 0 0,-8 0 69 0 0,-1 0-1 0 0,1 0 0 0 0,0 1 0 0 0,0-1 0 0 0,0 0 0 0 0,0 1 1 0 0,0 0-1 0 0,-1-1 0 0 0,1 1 0 0 0,0 0 0 0 0,0 0 1 0 0,-1 0-1 0 0,1 0 0 0 0,-1 0 0 0 0,1 0 0 0 0,-1 0 0 0 0,1 0 1 0 0,-1 1-1 0 0,2 1 0 0 0,0 1 2 0 0,-1 0 1 0 0,0 0-1 0 0,1 0 0 0 0,-2 0 0 0 0,1 0 1 0 0,0 0-1 0 0,-1 1 0 0 0,1 4 1 0 0,1 9 20 0 0,0 1 1 0 0,-2 0-1 0 0,0 20 1 0 0,-1-37-22 0 0,-2 29 4 0 0,0 0 0 0 0,-3 1 0 0 0,0-1 0 0 0,-2-1-1 0 0,-12 32 1 0 0,10-31 9 0 0,-2 0-1 0 0,-1-1 0 0 0,-30 55 0 0 0,34-72-11 0 0,0-1 1 0 0,-1 1-1 0 0,0-1 1 0 0,-1-1-1 0 0,-1 0 0 0 0,1 0 1 0 0,-2-1-1 0 0,1 0 0 0 0,-1-1 1 0 0,-22 12-1 0 0,29-18 2 0 0,-1-1 1 0 0,1 1-1 0 0,-1-1 1 0 0,0 0-1 0 0,1-1 1 0 0,-11 2-1 0 0,14-3 10 0 0,2 0-18 0 0,0 0 1 0 0,0 1 0 0 0,0-1 0 0 0,-1 0 0 0 0,1 0 0 0 0,0 0-1 0 0,0 0 1 0 0,-1 0 0 0 0,1 0 0 0 0,0 0 0 0 0,0 0-1 0 0,-1 0 1 0 0,1 0 0 0 0,0 0 0 0 0,0 0 0 0 0,-1 0-1 0 0,1 0 1 0 0,0 0 0 0 0,0 0 0 0 0,-1 0 0 0 0,1 0-1 0 0,0 0 1 0 0,-1 0 0 0 0,1 0 0 0 0,0 0 0 0 0,0 0-1 0 0,0 0 1 0 0,-1-1 0 0 0,1 1 0 0 0,0 0 0 0 0,0 0-1 0 0,0 0 1 0 0,-1 0 0 0 0,1-1 0 0 0,0 1 0 0 0,0 0 0 0 0,0 0-1 0 0,-1-1 1 0 0,-13-9-109 0 0,12 9 81 0 0,0-1-53 0 0,1 0 0 0 0,0 0 0 0 0,-1 0 0 0 0,1 0 0 0 0,0 0 0 0 0,0 0 1 0 0,0 0-1 0 0,1 0 0 0 0,-1 0 0 0 0,0 0 0 0 0,1 0 0 0 0,0 0 0 0 0,-1 0 0 0 0,1-1 1 0 0,0 1-1 0 0,0 0 0 0 0,0 0 0 0 0,0-1 0 0 0,1 1 0 0 0,-1 0 0 0 0,1-3 0 0 0,1-2-368 0 0,0 1-1 0 0,0 0 0 0 0,1 0 0 0 0,5-10 1 0 0,19-30-3685 0 0,-18 32 2799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34.234"/>
    </inkml:context>
    <inkml:brush xml:id="br0">
      <inkml:brushProperty name="width" value="0.05" units="cm"/>
      <inkml:brushProperty name="height" value="0.05" units="cm"/>
      <inkml:brushProperty name="color" value="#004F8B"/>
    </inkml:brush>
  </inkml:definitions>
  <inkml:trace contextRef="#ctx0" brushRef="#br0">355 28 1184 0 0,'-22'-12'3994'0'0,"9"4"-3186"0"0,9 7-724 0 0,-1-1 0 0 0,1 1 0 0 0,-1 0 0 0 0,0 0 0 0 0,0 0 0 0 0,1 1 0 0 0,-1 0 0 0 0,0 0 0 0 0,0 0 0 0 0,0 0 0 0 0,1 1 0 0 0,-1 0 0 0 0,0 0 0 0 0,0 0 0 0 0,-8 4 0 0 0,-4 2-54 0 0,1 1-1 0 0,-30 18 1 0 0,35-18-6 0 0,0 0 1 0 0,0 1 0 0 0,1 1 0 0 0,0-1 0 0 0,0 2 0 0 0,1-1-1 0 0,1 1 1 0 0,0 1 0 0 0,0 0 0 0 0,1 0 0 0 0,-6 14-1 0 0,5-8 7 0 0,2-1-1 0 0,0 1 0 0 0,0 0 0 0 0,2 1 0 0 0,0-1 0 0 0,1 1 0 0 0,0 33 0 0 0,2-43-27 0 0,1 1 0 0 0,1-1-1 0 0,-1 0 1 0 0,2 1 0 0 0,-1-1-1 0 0,1 0 1 0 0,1 0-1 0 0,-1 0 1 0 0,1 0 0 0 0,1 0-1 0 0,0 0 1 0 0,0-1 0 0 0,1 0-1 0 0,0 0 1 0 0,0 0-1 0 0,12 12 1 0 0,-12-14 12 0 0,1-1 1 0 0,0 0-1 0 0,0 0 0 0 0,0-1 0 0 0,1 0 0 0 0,-1 0 1 0 0,1 0-1 0 0,0-1 0 0 0,0 0 0 0 0,9 3 1 0 0,-2-3-20 0 0,0 0 0 0 0,0-1 0 0 0,1-1 0 0 0,22 0 1 0 0,-26-1-191 0 0,-1-2-1 0 0,0 1 1 0 0,0-2 0 0 0,0 1 0 0 0,0-1 0 0 0,0-1 0 0 0,-1 0-1 0 0,15-8 1 0 0,-15 8-299 0 0,32-21-2380 0 0,-22 11 1472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2.892"/>
    </inkml:context>
    <inkml:brush xml:id="br0">
      <inkml:brushProperty name="width" value="0.05" units="cm"/>
      <inkml:brushProperty name="height" value="0.05" units="cm"/>
      <inkml:brushProperty name="color" value="#004F8B"/>
    </inkml:brush>
  </inkml:definitions>
  <inkml:trace contextRef="#ctx0" brushRef="#br0">1 1 964 0 0,'0'0'5487'0'0,"4"12"-5250"0"0,320-13 84 0 0,-315 5-390 0 0,-9-4 72 0 0,0 1-1 0 0,1-1 0 0 0,-1 0 0 0 0,0 1 1 0 0,1-1-1 0 0,-1 0 0 0 0,0 1 0 0 0,1-1 0 0 0,-1 0 1 0 0,0 0-1 0 0,1 0 0 0 0,-1 1 0 0 0,0-1 0 0 0,1 0 1 0 0,-1 0-1 0 0,1 0 0 0 0,-1 0 0 0 0,0 0 0 0 0,1 0 1 0 0,-1 0-1 0 0,1 0 0 0 0,0 0 0 0 0,2 1 13 0 0,0-1 1 0 0,0 1-1 0 0,-1-1 0 0 0,1 1 0 0 0,0 0 0 0 0,0 0 0 0 0,4 3 1 0 0,16 4 23 0 0,-7-6 110 0 0,0 0 1 0 0,23-1-1 0 0,22 1-5283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3.695"/>
    </inkml:context>
    <inkml:brush xml:id="br0">
      <inkml:brushProperty name="width" value="0.05" units="cm"/>
      <inkml:brushProperty name="height" value="0.05" units="cm"/>
      <inkml:brushProperty name="color" value="#004F8B"/>
    </inkml:brush>
  </inkml:definitions>
  <inkml:trace contextRef="#ctx0" brushRef="#br0">9 4 1480 0 0,'-6'-3'5686'0'0,"4"3"-5029"0"0,5 0 106 0 0,-3 0-690 0 0,29 23 377 0 0,-9-9-340 0 0,2-2-1 0 0,0 0 1 0 0,35 13 0 0 0,-50-21-124 0 0,0-1 1 0 0,0 1 0 0 0,0 1 0 0 0,9 7 0 0 0,-16-12 6 0 0,0 2 130 0 0,0-1-114 0 0,0-1-1 0 0,0 1 0 0 0,0-1 0 0 0,0 1 1 0 0,0-1-1 0 0,0 1 0 0 0,0 0 1 0 0,0-1-1 0 0,0 1 0 0 0,0-1 0 0 0,-1 1 1 0 0,1-1-1 0 0,0 1 0 0 0,0-1 0 0 0,0 1 1 0 0,-1-1-1 0 0,1 1 0 0 0,0-1 0 0 0,-1 1 1 0 0,1-1-1 0 0,-1 1 0 0 0,1-1 1 0 0,0 0-1 0 0,-1 1 0 0 0,1-1 0 0 0,-1 0 1 0 0,1 1-1 0 0,-1-1 0 0 0,1 0 0 0 0,-1 0 1 0 0,1 1-1 0 0,-1-1 0 0 0,0 0 1 0 0,-48 35 140 0 0,28-22-458 0 0,0 1 1 0 0,1 1-1 0 0,-24 22 1 0 0,41-34-301 0 0,-3 3-670 0 0,1-4-2568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8.192"/>
    </inkml:context>
    <inkml:brush xml:id="br0">
      <inkml:brushProperty name="width" value="0.05" units="cm"/>
      <inkml:brushProperty name="height" value="0.05" units="cm"/>
      <inkml:brushProperty name="color" value="#004F8B"/>
    </inkml:brush>
  </inkml:definitions>
  <inkml:trace contextRef="#ctx0" brushRef="#br0">1 65 1300 0 0,'2'-2'3516'0'0,"7"-10"-1961"0"0,5 5-1158 0 0,0 1 1 0 0,1 0 0 0 0,0 1 0 0 0,0 0 0 0 0,1 2-1 0 0,20-4 1 0 0,1 0-94 0 0,-19 5-157 0 0,-1 0 1 0 0,1 1 0 0 0,23 2-1 0 0,-8 0-1055 0 0,-33-1 853 0 0,0 0 0 0 0,1 0 0 0 0,-1 0 1 0 0,0-1-1 0 0,1 1 0 0 0,-1 0 0 0 0,0 0 0 0 0,0 0 1 0 0,1 0-1 0 0,-1 0 0 0 0,0 0 0 0 0,1 0 1 0 0,-1 0-1 0 0,0 0 0 0 0,0 1 0 0 0,1-1 0 0 0,-1 0 1 0 0,0 0-1 0 0,1 0 0 0 0,-1 0 0 0 0,0 0 0 0 0,0 0 1 0 0,1 1-1 0 0,-1-1 0 0 0,0 0 0 0 0,0 0 0 0 0,1 0 1 0 0,-1 0-1 0 0,0 1 0 0 0,0-1 0 0 0,0 0 0 0 0,0 0 1 0 0,1 1-1 0 0,-1-1 0 0 0,0 0 0 0 0,0 0 0 0 0,0 1 1 0 0,0-1-1 0 0,0 0 0 0 0,0 1 0 0 0,0-1 0 0 0,1 0 1 0 0,-1 1-1 0 0,0-1 0 0 0,0 0 0 0 0,0 0 1 0 0,0 1-1 0 0,0-1 0 0 0,-1 0 0 0 0,1 1 0 0 0,0-1 1 0 0,0 0-1 0 0,0 0 0 0 0,0 1 0 0 0,0-1 0 0 0,0 0 1 0 0,0 1-1 0 0,0-1 0 0 0,-1 0 0 0 0,1 0 0 0 0,0 1 1 0 0,-13 13-2659 0 0,0-2 1186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8.524"/>
    </inkml:context>
    <inkml:brush xml:id="br0">
      <inkml:brushProperty name="width" value="0.05" units="cm"/>
      <inkml:brushProperty name="height" value="0.05" units="cm"/>
      <inkml:brushProperty name="color" value="#004F8B"/>
    </inkml:brush>
  </inkml:definitions>
  <inkml:trace contextRef="#ctx0" brushRef="#br0">0 13 1128 0 0,'50'-2'5269'0'0,"-1"-3"-3857"0"0,46-1-620 0 0,-71 6-1982 0 0,-9 0-3281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9.226"/>
    </inkml:context>
    <inkml:brush xml:id="br0">
      <inkml:brushProperty name="width" value="0.05" units="cm"/>
      <inkml:brushProperty name="height" value="0.05" units="cm"/>
      <inkml:brushProperty name="color" value="#004F8B"/>
    </inkml:brush>
  </inkml:definitions>
  <inkml:trace contextRef="#ctx0" brushRef="#br0">41 92 1292 0 0,'0'-4'380'0'0,"0"1"1"0"0,1-1-1 0 0,0 1 0 0 0,-1-1 0 0 0,1 1 1 0 0,0-1-1 0 0,1 1 0 0 0,2-7 1 0 0,-2 7-282 0 0,0-1 0 0 0,0 0 1 0 0,1 1-1 0 0,-1 0 1 0 0,1-1-1 0 0,0 1 1 0 0,0 0-1 0 0,0 0 1 0 0,0 1-1 0 0,0-1 1 0 0,1 1-1 0 0,-1-1 0 0 0,1 1 1 0 0,-1 0-1 0 0,1 1 1 0 0,0-1-1 0 0,0 0 1 0 0,0 1-1 0 0,0 0 1 0 0,0 0-1 0 0,8-1 1 0 0,-9 3-70 0 0,0-1 0 0 0,0 1 0 0 0,0 0 0 0 0,0-1 0 0 0,0 1 0 0 0,0 0 0 0 0,0 1 0 0 0,0-1 0 0 0,-1 1 0 0 0,1-1 0 0 0,-1 1 1 0 0,1 0-1 0 0,-1 0 0 0 0,1 0 0 0 0,3 4 0 0 0,-2-2 33 0 0,-1 0 0 0 0,1 1 0 0 0,-1-1 1 0 0,0 1-1 0 0,-1-1 0 0 0,1 1 0 0 0,-1 0 1 0 0,4 9-1 0 0,0 8 145 0 0,-3-15-174 0 0,-1-1 0 0 0,0 1 0 0 0,0 0 0 0 0,-1 0-1 0 0,0 0 1 0 0,0-1 0 0 0,-1 1 0 0 0,0 0 0 0 0,0 0 0 0 0,0 0 0 0 0,-3 10-1 0 0,-1 0 6 0 0,-1-1-1 0 0,-1 1 0 0 0,0-1 0 0 0,-1 0 0 0 0,-1 0 1 0 0,-1-1-1 0 0,-12 18 0 0 0,12-22-12 0 0,1 1 0 0 0,-2-1-1 0 0,0-1 1 0 0,0 1 0 0 0,-1-2 0 0 0,0 0 0 0 0,0 0 0 0 0,-1-1 0 0 0,-19 10 0 0 0,30-17-132 0 0,0-1 1 0 0,0 1 0 0 0,1-1 0 0 0,-1 0-1 0 0,0 1 1 0 0,0-1 0 0 0,0 0 0 0 0,0 1-1 0 0,0-1 1 0 0,0 0 0 0 0,0 0 0 0 0,0 0-1 0 0,0 0 1 0 0,0 0 0 0 0,1 0 0 0 0,-1 0-1 0 0,0 0 1 0 0,0-1 0 0 0,0 1 0 0 0,0 0-1 0 0,0-1 1 0 0,0 1 0 0 0,0 0 0 0 0,0-1 0 0 0,1 1-1 0 0,-1-1 1 0 0,0 1 0 0 0,0-1 0 0 0,1 1-1 0 0,-1-1 1 0 0,0 0 0 0 0,1 1 0 0 0,-1-1-1 0 0,0 0 1 0 0,1 0 0 0 0,-1 1 0 0 0,1-1-1 0 0,-1 0 1 0 0,1 0 0 0 0,0 0 0 0 0,-1 0-1 0 0,1 0 1 0 0,0 1 0 0 0,0-1 0 0 0,-1 0 0 0 0,1 0-1 0 0,0 0 1 0 0,0 0 0 0 0,0 0 0 0 0,0-2-1 0 0,0-4-1442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9.586"/>
    </inkml:context>
    <inkml:brush xml:id="br0">
      <inkml:brushProperty name="width" value="0.05" units="cm"/>
      <inkml:brushProperty name="height" value="0.05" units="cm"/>
      <inkml:brushProperty name="color" value="#004F8B"/>
    </inkml:brush>
  </inkml:definitions>
  <inkml:trace contextRef="#ctx0" brushRef="#br0">406 3 964 0 0,'-1'0'61'0'0,"1"0"-1"0"0,0 0 1 0 0,-1-1 0 0 0,1 1-1 0 0,0 0 1 0 0,-1 0 0 0 0,1 0-1 0 0,0-1 1 0 0,-1 1 0 0 0,1 0-1 0 0,-1 0 1 0 0,1 0 0 0 0,0 0-1 0 0,-1 0 1 0 0,1 0 0 0 0,-1 0-1 0 0,1 0 1 0 0,0 0 0 0 0,-1 0-1 0 0,1 0 1 0 0,-1 0 0 0 0,1 0-1 0 0,0 0 1 0 0,-1 0 0 0 0,1 0-1 0 0,0 0 1 0 0,-1 1 0 0 0,1-1-1 0 0,-1 0 1 0 0,1 0 0 0 0,0 0-1 0 0,-1 1 1 0 0,1-1 0 0 0,0 0-1 0 0,0 0 1 0 0,-1 1 0 0 0,1 0-1 0 0,-19 9 577 0 0,-6 7-443 0 0,0 2-1 0 0,1 0 0 0 0,0 2 0 0 0,2 1 0 0 0,1 0 1 0 0,0 2-1 0 0,2 0 0 0 0,1 1 0 0 0,1 1 0 0 0,1 1 1 0 0,1 0-1 0 0,-12 32 0 0 0,2 8 166 0 0,-28 120-1 0 0,45-142-279 0 0,2 1-1 0 0,2 0 1 0 0,2 70-1 0 0,2-108-78 0 0,1 9 16 0 0,1 1 1 0 0,1-1 0 0 0,0 0-1 0 0,1 0 1 0 0,1 0 0 0 0,13 28-1 0 0,-4-16 227 0 0,-13-28-536 0 0,-1 0 0 0 0,1 1 1 0 0,0-1-1 0 0,0 0 0 0 0,-1 0 0 0 0,1 1 1 0 0,0-1-1 0 0,0 0 0 0 0,0 0 0 0 0,1 0 1 0 0,-1 0-1 0 0,0 0 0 0 0,0 0 0 0 0,0-1 0 0 0,1 1 1 0 0,2 1-1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9.596"/>
    </inkml:context>
    <inkml:brush xml:id="br0">
      <inkml:brushProperty name="width" value="0.05" units="cm"/>
      <inkml:brushProperty name="height" value="0.05" units="cm"/>
      <inkml:brushProperty name="color" value="#004F8B"/>
    </inkml:brush>
  </inkml:definitions>
  <inkml:trace contextRef="#ctx0" brushRef="#br0">196 16 1580 0 0,'0'0'113'0'0,"0"-1"-1"0"0,0 1 1 0 0,0-1 0 0 0,0 1-1 0 0,0-1 1 0 0,0 1-1 0 0,0-1 1 0 0,0 0-1 0 0,0 1 1 0 0,0-1 0 0 0,0 1-1 0 0,0-1 1 0 0,0 1-1 0 0,0-1 1 0 0,0 1 0 0 0,-1-1-1 0 0,1 1 1 0 0,0-1-1 0 0,0 1 1 0 0,-1 0 0 0 0,1-1-1 0 0,0 1 1 0 0,-1-1-1 0 0,1 1 1 0 0,-1 0 0 0 0,1-1-1 0 0,0 1 1 0 0,-1 0-1 0 0,1-1 1 0 0,-1 1-1 0 0,1 0 1 0 0,-1 0 0 0 0,1-1-1 0 0,-1 1 1 0 0,0 0-1 0 0,0 0-8 0 0,-1 0-1 0 0,1 0 0 0 0,-1 1 0 0 0,0-1 0 0 0,1 1 0 0 0,0-1 0 0 0,-1 1 0 0 0,1 0 1 0 0,-1-1-1 0 0,1 1 0 0 0,0 0 0 0 0,-2 1 0 0 0,-34 31 400 0 0,37-33-489 0 0,-18 21 272 0 0,1-1-1 0 0,1 2 0 0 0,0 0 0 0 0,2 1 1 0 0,-20 43-1 0 0,30-55-218 0 0,1 0 1 0 0,1-1 0 0 0,0 1-1 0 0,0 1 1 0 0,1-1-1 0 0,0 0 1 0 0,2 15-1 0 0,-1-24-49 0 0,0 3-2 0 0,1 0 0 0 0,0 0 0 0 0,0 0 0 0 0,0 0 1 0 0,1 0-1 0 0,0 0 0 0 0,0 0 0 0 0,0-1 0 0 0,0 1 0 0 0,4 4 0 0 0,3 8 9 0 0,-8-15-21 0 0,1 1 0 0 0,-1-1 0 0 0,1 0 0 0 0,0 0 0 0 0,0 0 0 0 0,0 0 0 0 0,0 0 0 0 0,0 0 0 0 0,0 0 0 0 0,0 0 0 0 0,0-1 0 0 0,1 1 0 0 0,-1-1 0 0 0,1 0 0 0 0,-1 0 0 0 0,1 0 0 0 0,-1 0 0 0 0,1 0 0 0 0,0 0 0 0 0,-1-1 0 0 0,1 1 0 0 0,0-1 0 0 0,0 0 0 0 0,0 0 0 0 0,-1 0 0 0 0,6 0 0 0 0,5-2-134 0 0,-1 0 0 0 0,0-1 0 0 0,0-1 0 0 0,19-7 1 0 0,-21 7-636 0 0,0-1 0 0 0,-1 0 0 0 0,1 0 0 0 0,-1-1 0 0 0,0-1 0 0 0,-1 1 0 0 0,0-2 0 0 0,15-15 0 0 0,-10 10-692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0.175"/>
    </inkml:context>
    <inkml:brush xml:id="br0">
      <inkml:brushProperty name="width" value="0.05" units="cm"/>
      <inkml:brushProperty name="height" value="0.05" units="cm"/>
      <inkml:brushProperty name="color" value="#004F8B"/>
    </inkml:brush>
  </inkml:definitions>
  <inkml:trace contextRef="#ctx0" brushRef="#br0">0 67 1088 0 0,'1'-1'219'0'0,"-1"0"-1"0"0,1 0 1 0 0,-1 0-1 0 0,1 0 1 0 0,-1 0 0 0 0,1 1-1 0 0,0-1 1 0 0,-1 0-1 0 0,1 1 1 0 0,0-1-1 0 0,0 0 1 0 0,-1 1 0 0 0,1-1-1 0 0,0 1 1 0 0,0-1-1 0 0,0 1 1 0 0,0-1-1 0 0,0 1 1 0 0,1-1 0 0 0,22-8 341 0 0,-20 8-305 0 0,20-8 60 0 0,1 1 1 0 0,0 1 0 0 0,1 1 0 0 0,0 1 0 0 0,45-2-1 0 0,-70 7-259 0 0,26 0-742 0 0,-26 0 337 0 0,1 0 1 0 0,-1 0 0 0 0,0 1-1 0 0,1-1 1 0 0,-1 1 0 0 0,0 0-1 0 0,0-1 1 0 0,1 1-1 0 0,-1 0 1 0 0,0 0 0 0 0,0-1-1 0 0,1 2 1 0 0,-1-1 508 0 0,2 1-1586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0.545"/>
    </inkml:context>
    <inkml:brush xml:id="br0">
      <inkml:brushProperty name="width" value="0.05" units="cm"/>
      <inkml:brushProperty name="height" value="0.05" units="cm"/>
      <inkml:brushProperty name="color" value="#004F8B"/>
    </inkml:brush>
  </inkml:definitions>
  <inkml:trace contextRef="#ctx0" brushRef="#br0">74 0 1240 0 0,'-1'1'136'0'0,"1"-1"-1"0"0,-1 0 0 0 0,1 1 1 0 0,-1-1-1 0 0,1 1 0 0 0,-1-1 1 0 0,1 0-1 0 0,-1 1 1 0 0,1-1-1 0 0,0 1 0 0 0,-1-1 1 0 0,1 1-1 0 0,-1-1 1 0 0,1 1-1 0 0,0 0 0 0 0,0-1 1 0 0,-1 1-1 0 0,1-1 1 0 0,0 1-1 0 0,0 0 0 0 0,0-1 1 0 0,0 1-1 0 0,0 0 0 0 0,0 0 1 0 0,-6 21 473 0 0,-49 334 2799 0 0,50-305-3270 0 0,5-51-242 0 0,4 4-2724 0 0,0-1 724 0 0,-1-7 588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1.200"/>
    </inkml:context>
    <inkml:brush xml:id="br0">
      <inkml:brushProperty name="width" value="0.05" units="cm"/>
      <inkml:brushProperty name="height" value="0.05" units="cm"/>
      <inkml:brushProperty name="color" value="#004F8B"/>
    </inkml:brush>
  </inkml:definitions>
  <inkml:trace contextRef="#ctx0" brushRef="#br0">1 22 1112 0 0,'0'-1'110'0'0,"0"1"-1"0"0,1 0 0 0 0,-1-1 1 0 0,0 1-1 0 0,0 0 1 0 0,1-1-1 0 0,-1 1 1 0 0,0 0-1 0 0,1 0 1 0 0,-1-1-1 0 0,0 1 1 0 0,0 0-1 0 0,1 0 0 0 0,-1 0 1 0 0,1 0-1 0 0,-1-1 1 0 0,0 1-1 0 0,1 0 1 0 0,-1 0-1 0 0,0 0 1 0 0,1 0-1 0 0,-1 0 1 0 0,1 0-1 0 0,-1 0 0 0 0,0 0 1 0 0,1 0-1 0 0,-1 0 1 0 0,0 0-1 0 0,1 0 1 0 0,-1 0-1 0 0,1 1 1 0 0,20 1 834 0 0,-9 0-153 0 0,163-2 954 0 0,-158-2-1597 0 0,1 0 0 0 0,-1-2 0 0 0,18-4 0 0 0,-12 2-60 0 0,-23 6-75 0 0,0 0 0 0 0,0 0 0 0 0,0 0 0 0 0,1 0-1 0 0,-1 0 1 0 0,0 0 0 0 0,0 0 0 0 0,0 0 0 0 0,1 0 0 0 0,-1 0 0 0 0,0 0 0 0 0,0 1 0 0 0,0-1 0 0 0,1 0 0 0 0,-1 0 0 0 0,0 0 0 0 0,0 0 0 0 0,0 0 0 0 0,0 0 0 0 0,1 0 0 0 0,-1 1-1 0 0,0-1 1 0 0,0 0 0 0 0,0 0 0 0 0,0 0 0 0 0,0 0 0 0 0,1 1 0 0 0,-1-1 0 0 0,0 0 0 0 0,0 0 0 0 0,0 0 0 0 0,0 1 0 0 0,0-1 0 0 0,0 0 0 0 0,0 0 0 0 0,0 0 0 0 0,0 1-1 0 0,0-1 1 0 0,0 0 0 0 0,0 0 0 0 0,0 0 0 0 0,0 1 0 0 0,-1 16 158 0 0,-9 23-194 0 0,8-35 89 0 0,-41 219 164 0 0,34-165-179 0 0,1 7 20 0 0,1 105 0 0 0,6-161 27 0 0,0 2-953 0 0,1-9-545 0 0,0-12-3781 0 0,0 5 3779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2.403"/>
    </inkml:context>
    <inkml:brush xml:id="br0">
      <inkml:brushProperty name="width" value="0.05" units="cm"/>
      <inkml:brushProperty name="height" value="0.05" units="cm"/>
      <inkml:brushProperty name="color" value="#004F8B"/>
    </inkml:brush>
  </inkml:definitions>
  <inkml:trace contextRef="#ctx0" brushRef="#br0">1 134 976 0 0,'0'0'1583'0'0,"0"0"-1443"0"0,-1-1-1 0 0,1 0 1 0 0,0 0 0 0 0,0 0-1 0 0,0 0 1 0 0,0 0 0 0 0,0 0-1 0 0,0 1 1 0 0,0-1 0 0 0,1 0 0 0 0,-1 0-1 0 0,0 0 1 0 0,0 0 0 0 0,0 1-1 0 0,1-1 1 0 0,-1 0 0 0 0,1 0-1 0 0,0-1 1 0 0,1 0-90 0 0,0 0 0 0 0,0 1 0 0 0,1-1 0 0 0,-1 0 0 0 0,1 1 0 0 0,-1-1-1 0 0,1 1 1 0 0,-1 0 0 0 0,1 0 0 0 0,0 0 0 0 0,0 0 0 0 0,-1 1 0 0 0,1-1 0 0 0,0 1 0 0 0,0-1-1 0 0,0 1 1 0 0,5 0 0 0 0,23-2 218 0 0,242-15 936 0 0,38 26-813 0 0,-44-3-116 0 0,-160-8-123 0 0,-86 2-147 0 0,50-2 18 0 0,-2-4 41 0 0,128-16-84 0 0,-143 14-38 0 0,86-25 0 0 0,-79 13-890 0 0,-60 20 586 0 0,10 2-3175 0 0,0 7 2743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3.785"/>
    </inkml:context>
    <inkml:brush xml:id="br0">
      <inkml:brushProperty name="width" value="0.05" units="cm"/>
      <inkml:brushProperty name="height" value="0.05" units="cm"/>
      <inkml:brushProperty name="color" value="#004F8B"/>
    </inkml:brush>
  </inkml:definitions>
  <inkml:trace contextRef="#ctx0" brushRef="#br0">112 12 2128 0 0,'0'0'3259'0'0,"0"-3"-2938"0"0,0 3-302 0 0,0 0 1 0 0,0 0-1 0 0,-1 0 0 0 0,1-1 1 0 0,0 1-1 0 0,0 0 1 0 0,0 0-1 0 0,0-1 0 0 0,0 1 1 0 0,0 0-1 0 0,0 0 1 0 0,0-1-1 0 0,0 1 0 0 0,0 0 1 0 0,0 0-1 0 0,0-1 0 0 0,0 1 1 0 0,0 0-1 0 0,0 0 1 0 0,0-1-1 0 0,0 1 0 0 0,0 0 1 0 0,0 0-1 0 0,0 0 1 0 0,1-1-1 0 0,-1 1 0 0 0,0 0 1 0 0,0 0-1 0 0,0 0 1 0 0,0-1-1 0 0,0 1 0 0 0,1 0 1 0 0,-1 0-1 0 0,0 0 0 0 0,0 0 1 0 0,0-1-1 0 0,0 1 1 0 0,1 0-1 0 0,-1 0 0 0 0,0 0 1 0 0,0 0-1 0 0,1 0 1 0 0,-1 0-1 0 0,0 0 0 0 0,0 0 1 0 0,1 0-1 0 0,-1-1 1 0 0,0 1-1 0 0,0 0 0 0 0,0 0 1 0 0,1 0-1 0 0,-1 0 0 0 0,0 0 1 0 0,0 1-1 0 0,1-1 1 0 0,-1 0-1 0 0,0 0 0 0 0,0 0 1 0 0,1 0-1 0 0,-1 0 1 0 0,0 0-1 0 0,0 0 0 0 0,0 0 1 0 0,1 0-1 0 0,-1 1 1 0 0,0-1-1 0 0,0 0 0 0 0,0 0 1 0 0,1 1-1 0 0,0-1 7 0 0,-1 1 0 0 0,1 0 0 0 0,-1 0 0 0 0,1 0-1 0 0,-1 0 1 0 0,1 0 0 0 0,-1 0 0 0 0,1 0 0 0 0,-1 0 0 0 0,0 0-1 0 0,0 0 1 0 0,1 0 0 0 0,-1 0 0 0 0,0 0 0 0 0,0 0 0 0 0,0 0 0 0 0,0 0-1 0 0,0 0 1 0 0,0 0 0 0 0,-1 2 0 0 0,-64 199 770 0 0,19-69-482 0 0,42-112-220 0 0,3-16-74 0 0,1-1 1 0 0,-1 1-1 0 0,0-1 0 0 0,-1 1 1 0 0,1-1-1 0 0,-3 5 0 0 0,4-9 35 0 0,25-7-175 0 0,28-16 255 0 0,-26 10-124 0 0,33-10-1 0 0,14 3 78 0 0,-44 14-229 0 0,53-21 0 0 0,-59 21-403 0 0,-21 5-38 0 0,0 1 0 0 0,0-1 0 0 0,0 0 0 0 0,0 0 0 0 0,1 0 0 0 0,-1 0 0 0 0,-1-1 1 0 0,4-1-1 0 0,-3 1-972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4.187"/>
    </inkml:context>
    <inkml:brush xml:id="br0">
      <inkml:brushProperty name="width" value="0.05" units="cm"/>
      <inkml:brushProperty name="height" value="0.05" units="cm"/>
      <inkml:brushProperty name="color" value="#004F8B"/>
    </inkml:brush>
  </inkml:definitions>
  <inkml:trace contextRef="#ctx0" brushRef="#br0">92 1 976 0 0,'-7'15'1175'0'0,"0"1"0"0"0,-7 21 0 0 0,-12 73 9 0 0,19-77-742 0 0,-3 11-154 0 0,2 1-1 0 0,-4 81 1 0 0,12-125-251 0 0,0 24-1600 0 0,0-19-766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6.464"/>
    </inkml:context>
    <inkml:brush xml:id="br0">
      <inkml:brushProperty name="width" value="0.05" units="cm"/>
      <inkml:brushProperty name="height" value="0.05" units="cm"/>
      <inkml:brushProperty name="color" value="#004F8B"/>
    </inkml:brush>
  </inkml:definitions>
  <inkml:trace contextRef="#ctx0" brushRef="#br0">117 0 1360 0 0,'0'0'1232'0'0,"-3"3"-786"0"0,-8 12-29 0 0,4 14 199 0 0,-61 491 2321 0 0,60-437-2623 0 0,-9 166 505 0 0,15-238-845 0 0,2-20 85 0 0,20-65-100 0 0,-12 42 32 0 0,1 0 0 0 0,1 1-1 0 0,2 0 1 0 0,1 1 0 0 0,21-36-1 0 0,-26 54 0 0 0,8-13 6 0 0,20-24 0 0 0,-31 43-9 0 0,1 0 0 0 0,-1 0 1 0 0,1 0-1 0 0,1 1 0 0 0,-1 0 1 0 0,1 0-1 0 0,-1 1 0 0 0,14-7 1 0 0,-19 11 7 0 0,0-1 1 0 0,0 1-1 0 0,0 0 0 0 0,0 0 1 0 0,0 0-1 0 0,0 0 1 0 0,0 0-1 0 0,0 0 0 0 0,0 0 1 0 0,0 0-1 0 0,0 0 1 0 0,-1 1-1 0 0,1-1 0 0 0,0 0 1 0 0,0 0-1 0 0,0 1 1 0 0,0-1-1 0 0,0 1 1 0 0,0-1-1 0 0,-1 1 0 0 0,1-1 1 0 0,0 1-1 0 0,0-1 1 0 0,-1 1-1 0 0,1 0 0 0 0,0-1 1 0 0,-1 1-1 0 0,1 0 1 0 0,-1 0-1 0 0,1-1 0 0 0,-1 1 1 0 0,1 0-1 0 0,-1 0 1 0 0,0 0-1 0 0,1 0 1 0 0,-1 0-1 0 0,13 39-59 0 0,-12-33 34 0 0,25 113-212 0 0,-18-82 180 0 0,-6-24 25 0 0,0-1 1 0 0,1 1 0 0 0,1-1 0 0 0,1 1 0 0 0,0-1 0 0 0,7 13 0 0 0,-12-26-70 0 0,0 1 1 0 0,0-1-1 0 0,1 0 0 0 0,-1 1 1 0 0,0-1-1 0 0,1 0 1 0 0,-1 1-1 0 0,0-1 0 0 0,1 0 1 0 0,-1 0-1 0 0,1 1 0 0 0,-1-1 1 0 0,0 0-1 0 0,1 0 1 0 0,-1 0-1 0 0,1 0 0 0 0,-1 1 1 0 0,1-1-1 0 0,-1 0 0 0 0,1 0 1 0 0,-1 0-1 0 0,0 0 1 0 0,1 0-1 0 0,-1 0 0 0 0,2-1 1 0 0,0 1-979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6.819"/>
    </inkml:context>
    <inkml:brush xml:id="br0">
      <inkml:brushProperty name="width" value="0.05" units="cm"/>
      <inkml:brushProperty name="height" value="0.05" units="cm"/>
      <inkml:brushProperty name="color" value="#004F8B"/>
    </inkml:brush>
  </inkml:definitions>
  <inkml:trace contextRef="#ctx0" brushRef="#br0">210 1 1036 0 0,'-7'9'429'0'0,"0"0"0"0"0,0 0 0 0 0,1 1 0 0 0,0 0 0 0 0,-5 11 0 0 0,4-7-56 0 0,-19 36 247 0 0,2 1 0 0 0,3 1 0 0 0,2 0 0 0 0,-23 103 0 0 0,32-102-315 0 0,2 1-1 0 0,-1 87 1 0 0,10-131-314 0 0,0 1-1 0 0,1-1 1 0 0,0-1-1 0 0,1 1 1 0 0,0 0-1 0 0,0 0 1 0 0,1-1-1 0 0,9 16 0 0 0,-13-24-63 0 0,1 1-1 0 0,-1-1 1 0 0,1 0-1 0 0,-1 0 0 0 0,1 1 1 0 0,0-1-1 0 0,0 0 1 0 0,-1 0-1 0 0,1 0 1 0 0,0 0-1 0 0,0 0 0 0 0,0 0 1 0 0,0 0-1 0 0,0 0 1 0 0,1 0-1 0 0,-1-1 0 0 0,0 1 1 0 0,0 0-1 0 0,0-1 1 0 0,1 1-1 0 0,-1-1 0 0 0,0 1 1 0 0,1-1-1 0 0,-1 1 1 0 0,0-1-1 0 0,3 0 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7.188"/>
    </inkml:context>
    <inkml:brush xml:id="br0">
      <inkml:brushProperty name="width" value="0.05" units="cm"/>
      <inkml:brushProperty name="height" value="0.05" units="cm"/>
      <inkml:brushProperty name="color" value="#004F8B"/>
    </inkml:brush>
  </inkml:definitions>
  <inkml:trace contextRef="#ctx0" brushRef="#br0">0 1 1068 0 0,'1'0'113'0'0,"0"0"-1"0"0,0 0 1 0 0,0 0-1 0 0,0 0 1 0 0,0 0 0 0 0,0 0-1 0 0,-1 0 1 0 0,1 0-1 0 0,0 0 1 0 0,0 0-1 0 0,0 0 1 0 0,0 0 0 0 0,0 1-1 0 0,0-1 1 0 0,-1 0-1 0 0,1 1 1 0 0,0-1-1 0 0,0 1 1 0 0,0-1 0 0 0,-1 1-1 0 0,2 0 1 0 0,15 21 989 0 0,3 29-67 0 0,-15-31-673 0 0,-1 1 1 0 0,-1 0-1 0 0,-1 0 1 0 0,0 0-1 0 0,-3 22 1 0 0,1-41-347 0 0,-1 7 42 0 0,0 0-1 0 0,-1 0 1 0 0,0 0 0 0 0,-1 0 0 0 0,0-1 0 0 0,0 1 0 0 0,-7 11-1 0 0,-1 4 183 0 0,3-6-1 0 0,8-18-275 0 0,-1 1-1 0 0,1 0 0 0 0,0-1 1 0 0,0 1-1 0 0,-1-1 1 0 0,1 1-1 0 0,0-1 0 0 0,-1 1 1 0 0,1-1-1 0 0,-1 1 1 0 0,1-1-1 0 0,-1 1 1 0 0,1-1-1 0 0,-1 1 0 0 0,1-1 1 0 0,-1 0-1 0 0,1 1 1 0 0,-1-1-1 0 0,1 0 0 0 0,-1 1 1 0 0,0-1-1 0 0,1 0 1 0 0,-1 0-1 0 0,0 0 0 0 0,-3-9-3930 0 0,3 8 3485 0 0,1-5-892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0.289"/>
    </inkml:context>
    <inkml:brush xml:id="br0">
      <inkml:brushProperty name="width" value="0.05" units="cm"/>
      <inkml:brushProperty name="height" value="0.05" units="cm"/>
      <inkml:brushProperty name="color" value="#004F8B"/>
    </inkml:brush>
  </inkml:definitions>
  <inkml:trace contextRef="#ctx0" brushRef="#br0">13 33 888 0 0,'6'-4'304'0'0,"0"0"-1"0"0,0 1 1 0 0,0 0-1 0 0,1 0 1 0 0,-1 1 0 0 0,1 0-1 0 0,-1 0 1 0 0,1 0-1 0 0,0 1 1 0 0,10-1 0 0 0,-2-1-293 0 0,-10 3 31 0 0,-1-1-1 0 0,0 1 1 0 0,0-1 0 0 0,0 1-1 0 0,1 1 1 0 0,-1-1 0 0 0,0 0 0 0 0,0 1-1 0 0,0 0 1 0 0,0 0 0 0 0,0 0-1 0 0,0 1 1 0 0,0-1 0 0 0,0 1-1 0 0,0 0 1 0 0,0 0 0 0 0,-1 0-1 0 0,1 0 1 0 0,-1 1 0 0 0,0 0-1 0 0,0-1 1 0 0,0 1 0 0 0,0 0-1 0 0,0 1 1 0 0,0-1 0 0 0,2 5 0 0 0,0 0 14 0 0,-1 0 0 0 0,0 0 0 0 0,0 0 0 0 0,-1 1 1 0 0,0 0-1 0 0,0-1 0 0 0,-1 1 0 0 0,0 0 1 0 0,-1 0-1 0 0,0 0 0 0 0,0 10 0 0 0,-3-10-22 0 0,1-1-1 0 0,-2 1 1 0 0,1 0 0 0 0,-1-1-1 0 0,0 0 1 0 0,-1 1 0 0 0,0-1-1 0 0,0 0 1 0 0,-1-1 0 0 0,-6 9-1 0 0,2-2 33 0 0,-1 0 0 0 0,-1-1 0 0 0,-1 0 0 0 0,0 0 0 0 0,-17 13 0 0 0,23-21-104 0 0,-1 0 0 0 0,0 0 0 0 0,0-1 0 0 0,0 0 0 0 0,0 0-1 0 0,0-1 1 0 0,-1 1 0 0 0,0-2 0 0 0,1 1 0 0 0,-1-1 0 0 0,0-1 0 0 0,0 1-1 0 0,-11 0 1 0 0,19-3-106 0 0,-1 0-1 0 0,0 0 1 0 0,1 0-1 0 0,-1 0 0 0 0,1 0 1 0 0,0 0-1 0 0,-1 0 1 0 0,1 0-1 0 0,0 0 1 0 0,-1-1-1 0 0,1 1 0 0 0,0 0 1 0 0,0 0-1 0 0,0 0 1 0 0,0 0-1 0 0,0 0 1 0 0,0-2-1 0 0,5-5-1082 0 0,4-5-67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7.520"/>
    </inkml:context>
    <inkml:brush xml:id="br0">
      <inkml:brushProperty name="width" value="0.05" units="cm"/>
      <inkml:brushProperty name="height" value="0.05" units="cm"/>
      <inkml:brushProperty name="color" value="#004F8B"/>
    </inkml:brush>
  </inkml:definitions>
  <inkml:trace contextRef="#ctx0" brushRef="#br0">151 1 1212 0 0,'-16'13'566'0'0,"2"1"-1"0"0,0 0 0 0 0,0 1 1 0 0,2 1-1 0 0,0 0 1 0 0,-13 23-1 0 0,18-26-353 0 0,1-1-1 0 0,0 2 1 0 0,1-1-1 0 0,0 0 1 0 0,1 1-1 0 0,1 0 1 0 0,0 0-1 0 0,1 0 1 0 0,0 24-1 0 0,2-36-209 0 0,0 0 0 0 0,1 0-1 0 0,-1-1 1 0 0,1 1 0 0 0,0-1-1 0 0,0 1 1 0 0,-1 0 0 0 0,1-1-1 0 0,0 1 1 0 0,0-1-1 0 0,0 0 1 0 0,1 1 0 0 0,-1-1-1 0 0,0 0 1 0 0,0 0 0 0 0,1 0-1 0 0,-1 0 1 0 0,1 0 0 0 0,-1 0-1 0 0,1 0 1 0 0,-1 0 0 0 0,1 0-1 0 0,-1-1 1 0 0,1 1 0 0 0,0-1-1 0 0,-1 1 1 0 0,1-1 0 0 0,0 0-1 0 0,0 1 1 0 0,-1-1-1 0 0,1 0 1 0 0,0 0 0 0 0,0 0-1 0 0,-1-1 1 0 0,1 1 0 0 0,0 0-1 0 0,-1-1 1 0 0,1 1 0 0 0,2-2-1 0 0,6-2-560 0 0,0-1 1 0 0,0 0-1 0 0,-1-1 0 0 0,0-1 0 0 0,0 1 0 0 0,-1-1 0 0 0,0 0 0 0 0,13-15 1 0 0,-8 2-916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07.853"/>
    </inkml:context>
    <inkml:brush xml:id="br0">
      <inkml:brushProperty name="width" value="0.05" units="cm"/>
      <inkml:brushProperty name="height" value="0.05" units="cm"/>
      <inkml:brushProperty name="color" value="#004F8B"/>
    </inkml:brush>
  </inkml:definitions>
  <inkml:trace contextRef="#ctx0" brushRef="#br0">1 0 916 0 0,'3'5'468'0'0,"1"0"-1"0"0,-1 0 1 0 0,0 0 0 0 0,0 0 0 0 0,2 9-1 0 0,0-3-132 0 0,8 20 238 0 0,-1 0 0 0 0,-2 2 0 0 0,-1-1 0 0 0,6 44 0 0 0,-6-8 112 0 0,0 72 0 0 0,-8-110-576 0 0,-1-1-1 0 0,-1 1 0 0 0,-2-1 1 0 0,-1 1-1 0 0,-10 34 1 0 0,-46 119-475 0 0,55-178-597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40:16.315"/>
    </inkml:context>
    <inkml:brush xml:id="br0">
      <inkml:brushProperty name="width" value="0.05" units="cm"/>
      <inkml:brushProperty name="height" value="0.05" units="cm"/>
      <inkml:brushProperty name="color" value="#004F8B"/>
    </inkml:brush>
  </inkml:definitions>
  <inkml:trace contextRef="#ctx0" brushRef="#br0">10 1 1184 0 0,'0'0'3872'0'0,"-2"2"-3901"0"0,2-1 28 0 0,-1 0 8 0 0,1-1 0 0 0,-1 1 0 0 0,0 0 0 0 0,1 0 0 0 0,-1 0 0 0 0,1 0 0 0 0,-1 0 0 0 0,1 0 0 0 0,-1 0 0 0 0,1 0 0 0 0,0 0 0 0 0,-1 0 0 0 0,1 0 0 0 0,0 1 0 0 0,0-1 0 0 0,0 0 0 0 0,0 0 0 0 0,0 0 0 0 0,0 0 0 0 0,0 0 0 0 0,0 0 0 0 0,1 0 0 0 0,-1 1 0 0 0,0-1 0 0 0,1 0 0 0 0,-1 0 0 0 0,0 0 0 0 0,1 0 0 0 0,0 1 0 0 0,10 33 305 0 0,-7-26-344 0 0,-4-8 52 0 0,1 0 0 0 0,-1-1 0 0 0,1 1 0 0 0,-1 0 0 0 0,1 0 0 0 0,-1 0 0 0 0,1 0 0 0 0,-1 0 0 0 0,1 0 1 0 0,0-1-1 0 0,0 1 0 0 0,-1 0 0 0 0,1 0 0 0 0,1 0 0 0 0,1 0-45 0 0,0 0 0 0 0,0-1 0 0 0,0 1-1 0 0,0-1 1 0 0,0 0 0 0 0,0 1 0 0 0,4-2 0 0 0,16 1-2565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0.690"/>
    </inkml:context>
    <inkml:brush xml:id="br0">
      <inkml:brushProperty name="width" value="0.05" units="cm"/>
      <inkml:brushProperty name="height" value="0.05" units="cm"/>
      <inkml:brushProperty name="color" value="#004F8B"/>
    </inkml:brush>
  </inkml:definitions>
  <inkml:trace contextRef="#ctx0" brushRef="#br0">239 15 1048 0 0,'1'-1'58'0'0,"-1"1"0"0"0,0 0 0 0 0,0 0 0 0 0,0 0 0 0 0,1-1-1 0 0,-1 1 1 0 0,0 0 0 0 0,0 0 0 0 0,0-1 0 0 0,0 1 0 0 0,1 0 0 0 0,-1-1 0 0 0,0 1 0 0 0,0 0-1 0 0,0 0 1 0 0,0-1 0 0 0,0 1 0 0 0,0 0 0 0 0,0-1 0 0 0,0 1 0 0 0,0 0 0 0 0,0-1-1 0 0,0 1 1 0 0,0 0 0 0 0,0 0 0 0 0,0-1 0 0 0,0 1 0 0 0,0 0 0 0 0,0-1 0 0 0,0 1 0 0 0,-1 0-1 0 0,1 0 1 0 0,0-1 0 0 0,0 1 0 0 0,0 0 0 0 0,0 0 0 0 0,-1-1 0 0 0,1 1 0 0 0,0 0 0 0 0,0 0-1 0 0,-1-1 1 0 0,1 1 0 0 0,0 0 0 0 0,0 0 0 0 0,-1 0 0 0 0,1 0 0 0 0,0 0 0 0 0,0-1 0 0 0,-1 1-1 0 0,1 0 1 0 0,0 0 0 0 0,-1 0 0 0 0,1 0 0 0 0,0 0 0 0 0,-1 0 0 0 0,1 0 0 0 0,0 0 0 0 0,-1 0-1 0 0,-21-1 1200 0 0,6 6-1118 0 0,0 1 0 0 0,1 1 0 0 0,0 1 0 0 0,0 0 0 0 0,1 1-1 0 0,0 0 1 0 0,1 1 0 0 0,0 0 0 0 0,0 2 0 0 0,1-1 0 0 0,1 1 0 0 0,-19 25 0 0 0,28-33-110 0 0,0 1 0 0 0,0-1 0 0 0,0 1 0 0 0,0 0 0 0 0,1 0 0 0 0,0 0 0 0 0,0 0 0 0 0,0 0 0 0 0,1 0 0 0 0,-1 0 0 0 0,1 0 0 0 0,1 7 0 0 0,-1-5 1 0 0,0-5-20 0 0,0-1-1 0 0,1 0 0 0 0,-1 0 0 0 0,0 0 0 0 0,1 1 1 0 0,-1-1-1 0 0,1 0 0 0 0,-1 0 0 0 0,1 0 0 0 0,0 0 1 0 0,-1 0-1 0 0,1 0 0 0 0,0 0 0 0 0,0 0 0 0 0,1 1 1 0 0,0 0 13 0 0,0 2-16 0 0,0-1 0 0 0,0 0 0 0 0,1 0-1 0 0,-1-1 1 0 0,1 1 0 0 0,0-1 0 0 0,-1 1 0 0 0,1-1-1 0 0,0 0 1 0 0,0 0 0 0 0,1 0 0 0 0,-1 0 0 0 0,0 0-1 0 0,1-1 1 0 0,-1 0 0 0 0,1 1 0 0 0,4 0 0 0 0,4 0-5 0 0,0-1 1 0 0,0 0 0 0 0,22-1-1 0 0,-16 0-156 0 0,-5-1-399 0 0,0-1 1 0 0,0-1-1 0 0,-1 0 0 0 0,0 0 1 0 0,0-1-1 0 0,0-1 1 0 0,0 0-1 0 0,15-9 1 0 0,-8 4-734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1.050"/>
    </inkml:context>
    <inkml:brush xml:id="br0">
      <inkml:brushProperty name="width" value="0.05" units="cm"/>
      <inkml:brushProperty name="height" value="0.05" units="cm"/>
      <inkml:brushProperty name="color" value="#004F8B"/>
    </inkml:brush>
  </inkml:definitions>
  <inkml:trace contextRef="#ctx0" brushRef="#br0">60 0 1088 0 0,'4'49'4310'0'0,"-8"-23"-3891"0"0,-13 45 0 0 0,-1 4-12 0 0,16-61-249 0 0,2-10-216 0 0,0 0 0 0 0,-1 0 0 0 0,1 0 0 0 0,-1 0 0 0 0,0 0 0 0 0,0 0 1 0 0,-1 0-1 0 0,1 0 0 0 0,-1 0 0 0 0,-2 4 0 0 0,-2-8-3407 0 0,2 0 2002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1.414"/>
    </inkml:context>
    <inkml:brush xml:id="br0">
      <inkml:brushProperty name="width" value="0.05" units="cm"/>
      <inkml:brushProperty name="height" value="0.05" units="cm"/>
      <inkml:brushProperty name="color" value="#004F8B"/>
    </inkml:brush>
  </inkml:definitions>
  <inkml:trace contextRef="#ctx0" brushRef="#br0">1 48 840 0 0,'6'-1'848'0'0,"1"1"-1"0"0,-1-1 1 0 0,0 0 0 0 0,10-3-1 0 0,15-2-437 0 0,185-11 1484 0 0,-124 14-5436 0 0,-87 1 2261 0 0,12-10 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1.761"/>
    </inkml:context>
    <inkml:brush xml:id="br0">
      <inkml:brushProperty name="width" value="0.05" units="cm"/>
      <inkml:brushProperty name="height" value="0.05" units="cm"/>
      <inkml:brushProperty name="color" value="#004F8B"/>
    </inkml:brush>
  </inkml:definitions>
  <inkml:trace contextRef="#ctx0" brushRef="#br0">1 1 868 0 0,'1'4'356'0'0,"0"-1"1"0"0,0 1-1 0 0,0 0 1 0 0,0-1-1 0 0,-1 1 0 0 0,0 0 1 0 0,0 0-1 0 0,0-1 1 0 0,0 1-1 0 0,-1 6 0 0 0,0-1 14 0 0,1 227 2266 0 0,0-78-4983 0 0,3-146-520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2.232"/>
    </inkml:context>
    <inkml:brush xml:id="br0">
      <inkml:brushProperty name="width" value="0.05" units="cm"/>
      <inkml:brushProperty name="height" value="0.05" units="cm"/>
      <inkml:brushProperty name="color" value="#004F8B"/>
    </inkml:brush>
  </inkml:definitions>
  <inkml:trace contextRef="#ctx0" brushRef="#br0">1 1 1404 0 0,'41'19'2069'0'0,"51"34"1"0"0,-74-41-1785 0 0,-1 1 0 0 0,0 0 0 0 0,-1 2 0 0 0,28 32 0 0 0,-35-37-219 0 0,0 1 0 0 0,-1 0 0 0 0,-1 0 0 0 0,0 1 1 0 0,11 24-1 0 0,-5-1 64 0 0,-2 2 0 0 0,-1 0 0 0 0,-1 0 0 0 0,-3 1 0 0 0,4 50 0 0 0,-9-38-65 0 0,-1 1 1 0 0,-10 68-1 0 0,6-92-35 0 0,-2 1-1 0 0,-1-1 0 0 0,-1-1 0 0 0,-1 1 1 0 0,-1-1-1 0 0,-1-1 0 0 0,-2 0 1 0 0,-19 29-1 0 0,21-36-70 0 0,7-12-144 0 0,1 0 0 0 0,-1-1 0 0 0,0 1 1 0 0,-1-1-1 0 0,1 0 0 0 0,-1 0 0 0 0,-11 9 0 0 0,-22 12-3953 0 0,28-23 2807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3.635"/>
    </inkml:context>
    <inkml:brush xml:id="br0">
      <inkml:brushProperty name="width" value="0.05" units="cm"/>
      <inkml:brushProperty name="height" value="0.05" units="cm"/>
      <inkml:brushProperty name="color" value="#004F8B"/>
    </inkml:brush>
  </inkml:definitions>
  <inkml:trace contextRef="#ctx0" brushRef="#br0">184 184 848 0 0,'4'0'250'0'0,"0"0"0"0"0,1 0-1 0 0,-1 0 1 0 0,0 0 0 0 0,1-1 0 0 0,-1 1-1 0 0,0-1 1 0 0,1 0 0 0 0,-1-1 0 0 0,0 1 0 0 0,0-1-1 0 0,0 0 1 0 0,0 0 0 0 0,0 0 0 0 0,6-5-1 0 0,0-1-15 0 0,1-1-1 0 0,-2 0 0 0 0,1 0 0 0 0,-1-1 0 0 0,-1 0 0 0 0,0 0 0 0 0,11-20 0 0 0,-18 29-219 0 0,0-1 0 0 0,0 1-1 0 0,0-1 1 0 0,0 0 0 0 0,0 1-1 0 0,-1-1 1 0 0,1 0-1 0 0,0 0 1 0 0,-1 1 0 0 0,0-1-1 0 0,1 0 1 0 0,-1 0 0 0 0,0 0-1 0 0,0 0 1 0 0,0 1 0 0 0,0-1-1 0 0,0 0 1 0 0,-1 0 0 0 0,1 0-1 0 0,-1 1 1 0 0,1-1 0 0 0,-1 0-1 0 0,1 0 1 0 0,-1 1 0 0 0,0-1-1 0 0,0 0 1 0 0,0 1-1 0 0,0-1 1 0 0,0 1 0 0 0,0-1-1 0 0,0 1 1 0 0,-1 0 0 0 0,1-1-1 0 0,0 1 1 0 0,-1 0 0 0 0,1 0-1 0 0,-1 0 1 0 0,1 0 0 0 0,-1 0-1 0 0,0 0 1 0 0,1 1 0 0 0,-1-1-1 0 0,0 0 1 0 0,0 1 0 0 0,1-1-1 0 0,-1 1 1 0 0,0 0-1 0 0,0 0 1 0 0,0-1 0 0 0,1 1-1 0 0,-1 0 1 0 0,0 1 0 0 0,0-1-1 0 0,-3 1 1 0 0,-3-1-32 0 0,0 1 0 0 0,0 1 0 0 0,0-1 1 0 0,0 1-1 0 0,1 1 0 0 0,-1-1 0 0 0,1 1 0 0 0,-1 1 0 0 0,1-1 0 0 0,0 1 0 0 0,0 0 1 0 0,1 1-1 0 0,-1 0 0 0 0,1 0 0 0 0,0 0 0 0 0,0 1 0 0 0,1 0 0 0 0,0 0 1 0 0,0 0-1 0 0,0 1 0 0 0,1-1 0 0 0,-1 1 0 0 0,2 0 0 0 0,-4 9 0 0 0,-1 6 41 0 0,1 1 0 0 0,1 0 0 0 0,2 0 0 0 0,0 1 0 0 0,0 23 0 0 0,3 124 32 0 0,2-91-123 0 0,0 45 146 0 0,-3 147 27 0 0,-9-180-104 0 0,9-79 52 0 0,-1 0 0 0 0,0 0 0 0 0,-1-1 0 0 0,0 1-1 0 0,-11 18 1 0 0,15-30-108 0 0,-1 0 0 0 0,1 0 1 0 0,-1 0-1 0 0,1-1 0 0 0,-1 1 0 0 0,0 0 0 0 0,1 0 0 0 0,-1 0 0 0 0,0 0 0 0 0,0-1 0 0 0,0 1 0 0 0,0 0 0 0 0,0-1 0 0 0,0 1 0 0 0,0-1 0 0 0,0 1 0 0 0,0-1 0 0 0,0 1 0 0 0,0-1 0 0 0,0 0 1 0 0,0 1-1 0 0,0-1 0 0 0,-1 0 0 0 0,0 0-187 0 0,0 0-1 0 0,0-1 1 0 0,1 1 0 0 0,-1-1 0 0 0,0 1 0 0 0,0-1-1 0 0,1 0 1 0 0,-1 0 0 0 0,1 0 0 0 0,-1 0 0 0 0,1 0-1 0 0,-3-2 1 0 0,-11-10-966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48.958"/>
    </inkml:context>
    <inkml:brush xml:id="br0">
      <inkml:brushProperty name="width" value="0.05" units="cm"/>
      <inkml:brushProperty name="height" value="0.05" units="cm"/>
      <inkml:brushProperty name="color" value="#004F8B"/>
    </inkml:brush>
  </inkml:definitions>
  <inkml:trace contextRef="#ctx0" brushRef="#br0">456 269 1356 0 0,'0'0'7661'0'0,"4"-1"-7595"0"0,-2 0-57 0 0,-1 0-1 0 0,0 1 0 0 0,0-1 0 0 0,1 0 0 0 0,-1 0 0 0 0,0 0 0 0 0,0 0 0 0 0,0 0 0 0 0,0 0 0 0 0,0 0 0 0 0,0 0 0 0 0,0 0 0 0 0,0-1 0 0 0,-1 1 0 0 0,1 0 0 0 0,0 0 0 0 0,-1-1 0 0 0,1 1 0 0 0,-1-1 0 0 0,1 1 0 0 0,-1 0 0 0 0,0-1 0 0 0,0 1 0 0 0,1-1 0 0 0,-1 1 0 0 0,0-1 0 0 0,-1-2 0 0 0,4-14 32 0 0,1-10 99 0 0,0-50 0 0 0,-5 72-131 0 0,0 0 0 0 0,0 0-1 0 0,0 1 1 0 0,-1-1 0 0 0,0 0-1 0 0,-4-8 1 0 0,-3-10 8 0 0,9 22-15 0 0,-1 1 1 0 0,1-1 0 0 0,-1 0-1 0 0,1 0 1 0 0,-1 1 0 0 0,0-1-1 0 0,0 1 1 0 0,0-1 0 0 0,0 0-1 0 0,0 1 1 0 0,0 0 0 0 0,0-1-1 0 0,-1 1 1 0 0,1 0 0 0 0,0-1-1 0 0,-1 1 1 0 0,1 0 0 0 0,-1 0-1 0 0,0 0 1 0 0,1 0 0 0 0,-1 1-1 0 0,1-1 1 0 0,-1 0 0 0 0,0 1-1 0 0,0-1 1 0 0,0 1 0 0 0,1-1 0 0 0,-1 1-1 0 0,0 0 1 0 0,-3 0 0 0 0,4 0-2 0 0,-11 3-58 0 0,-2 7 44 0 0,1 0 0 0 0,1 1 0 0 0,0 1 0 0 0,1 0 0 0 0,0 0 0 0 0,0 1 0 0 0,2 0 1 0 0,0 1-1 0 0,0 0 0 0 0,1 0 0 0 0,1 1 0 0 0,-7 19 0 0 0,-6 25 44 0 0,-25 117 1 0 0,37-138-1 0 0,-29 251-50 0 0,25-165-12 0 0,-13 142 46 0 0,23-226-26 0 0,1-19 14 0 0,0 0 0 0 0,-1-1 0 0 0,-1 1 0 0 0,-1-1 0 0 0,-10 27 0 0 0,14-46-47 0 0,0 0 0 0 0,0 0 1 0 0,-1-1-1 0 0,1 1 0 0 0,0 0 1 0 0,-1 0-1 0 0,1-1 1 0 0,-1 1-1 0 0,1 0 0 0 0,-1-1 1 0 0,1 1-1 0 0,-1-1 0 0 0,1 1 1 0 0,-1 0-1 0 0,0-1 1 0 0,1 1-1 0 0,-1-1 0 0 0,0 0 1 0 0,0 1-1 0 0,1-1 0 0 0,-1 0 1 0 0,0 1-1 0 0,0-1 1 0 0,1 0-1 0 0,-1 0 0 0 0,-1 1 1 0 0,-4-4-1542 0 0,-5-4 707 0 0,0 0-1 0 0,0 0 0 0 0,-16-16 0 0 0,11 7-556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3.982"/>
    </inkml:context>
    <inkml:brush xml:id="br0">
      <inkml:brushProperty name="width" value="0.05" units="cm"/>
      <inkml:brushProperty name="height" value="0.05" units="cm"/>
      <inkml:brushProperty name="color" value="#004F8B"/>
    </inkml:brush>
  </inkml:definitions>
  <inkml:trace contextRef="#ctx0" brushRef="#br0">0 115 860 0 0,'72'-33'2133'0'0,"-46"19"-1636"0"0,2 2 0 0 0,-1 0 0 0 0,2 2 0 0 0,45-10 0 0 0,-53 17-280 0 0,-1-1-182 0 0,0 1-1 0 0,22-1 1 0 0,-41 4-408 0 0,10 0-2653 0 0,-1 0 1806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4.537"/>
    </inkml:context>
    <inkml:brush xml:id="br0">
      <inkml:brushProperty name="width" value="0.05" units="cm"/>
      <inkml:brushProperty name="height" value="0.05" units="cm"/>
      <inkml:brushProperty name="color" value="#004F8B"/>
    </inkml:brush>
  </inkml:definitions>
  <inkml:trace contextRef="#ctx0" brushRef="#br0">379 29 976 0 0,'1'-1'175'0'0,"0"0"-1"0"0,0 0 0 0 0,0 1 1 0 0,-1-1-1 0 0,1 0 1 0 0,0 0-1 0 0,-1 0 1 0 0,1 0-1 0 0,0 0 1 0 0,-1 0-1 0 0,1 0 1 0 0,-1 0-1 0 0,0 0 0 0 0,1-2 1 0 0,-1 3-105 0 0,0-1-1 0 0,0 1 1 0 0,0 0 0 0 0,0-1 0 0 0,0 1 0 0 0,0-1-1 0 0,0 1 1 0 0,-1-1 0 0 0,1 1 0 0 0,0 0-1 0 0,0-1 1 0 0,0 1 0 0 0,0-1 0 0 0,-1 1-1 0 0,1 0 1 0 0,0-1 0 0 0,0 1 0 0 0,-1 0 0 0 0,1-1-1 0 0,0 1 1 0 0,-1 0 0 0 0,1 0 0 0 0,0-1-1 0 0,-1 1 1 0 0,0 0 0 0 0,0-1 8 0 0,-1 0 1 0 0,0 1-1 0 0,0 0 0 0 0,1-1 1 0 0,-1 1-1 0 0,0 0 0 0 0,0 0 0 0 0,0 0 1 0 0,1 0-1 0 0,-1 0 0 0 0,0 0 1 0 0,0 0-1 0 0,0 1 0 0 0,1-1 1 0 0,-1 1-1 0 0,0-1 0 0 0,-2 3 1 0 0,-16 6 56 0 0,2 1 1 0 0,-1 1-1 0 0,2 0 1 0 0,-1 2 0 0 0,-17 16-1 0 0,27-22-120 0 0,0 1-1 0 0,1 1 1 0 0,-1 0-1 0 0,2-1 1 0 0,-1 2-1 0 0,1-1 1 0 0,1 1-1 0 0,-1 0 1 0 0,2 0-1 0 0,0 1 1 0 0,-5 16-1 0 0,7-17 8 0 0,1-1 0 0 0,1 0 0 0 0,0 15 0 0 0,0-10 9 0 0,0-13-22 0 0,1 1-1 0 0,-1-1 0 0 0,0 0 1 0 0,1 0-1 0 0,-1 0 1 0 0,1 1-1 0 0,-1-1 0 0 0,1 0 1 0 0,-1 0-1 0 0,1 0 0 0 0,0 0 1 0 0,0 0-1 0 0,0 0 0 0 0,1 1 1 0 0,0 1 15 0 0,-1-1-12 0 0,0-1 0 0 0,0 1 0 0 0,1 0 0 0 0,-1-1 0 0 0,0 1 0 0 0,1-1 0 0 0,-1 1 0 0 0,1-1 0 0 0,0 0 0 0 0,-1 0 0 0 0,1 0 0 0 0,0 0 0 0 0,-1 0 0 0 0,1 0 0 0 0,0 0 0 0 0,0 0 0 0 0,0-1 1 0 0,0 1-1 0 0,0-1 0 0 0,0 1 0 0 0,0-1 0 0 0,0 0 0 0 0,0 0 0 0 0,0 0 0 0 0,0 0 0 0 0,0 0 0 0 0,0 0 0 0 0,0-1 0 0 0,3 0 0 0 0,4-2 29 0 0,-1 0 0 0 0,0 0-1 0 0,0 0 1 0 0,-1-1 0 0 0,12-7 0 0 0,-8 4-55 0 0,0-1 0 0 0,0 0 0 0 0,-1-1 0 0 0,0 1 0 0 0,-1-2 0 0 0,0 0 0 0 0,0 0 0 0 0,-1 0 0 0 0,0-1 0 0 0,-1 0 0 0 0,0-1 0 0 0,-1 0 0 0 0,0 0 0 0 0,-1 0 0 0 0,5-17 0 0 0,-5 16-2 0 0,1-6-216 0 0,-1 14 219 0 0,-5 5 12 0 0,0 0 0 0 0,0 0 0 0 0,0 0 0 0 0,0 0 0 0 0,0 0 0 0 0,0-1 0 0 0,0 1 0 0 0,0 0 0 0 0,0 0 0 0 0,0 0 0 0 0,0 0 0 0 0,0 0 1 0 0,1 0-1 0 0,-1 0 0 0 0,0 0 0 0 0,0 0 0 0 0,0 0 0 0 0,0 0 0 0 0,0 0 0 0 0,0 0 0 0 0,0 0 0 0 0,0 0 0 0 0,1 0 0 0 0,-1 0 0 0 0,0 0 0 0 0,0 0 0 0 0,0 0 0 0 0,0 0 0 0 0,0 0 0 0 0,0 0 0 0 0,0 0 0 0 0,1 0 0 0 0,-1 0 0 0 0,0 0 0 0 0,0 0 0 0 0,0 0 0 0 0,0 0 0 0 0,0 0 0 0 0,0 0 0 0 0,0 0 0 0 0,0 0 0 0 0,0 0 0 0 0,1 0 0 0 0,-1 0 0 0 0,0 0 0 0 0,0 0 0 0 0,0 1 0 0 0,0-1 0 0 0,0 0 0 0 0,0 0 0 0 0,0 0 0 0 0,0 0 0 0 0,0 0 0 0 0,0 0 0 0 0,0 0 0 0 0,0 0 0 0 0,0 1 0 0 0,0-1 0 0 0,5 64 28 0 0,-4 89 0 0 0,-2-71 22 0 0,1-59-49 0 0,-1 1-1 0 0,-6 28 1 0 0,-2 27-36 0 0,2 7 45 0 0,-24 107 0 0 0,21-150 5 0 0,-2 1 1 0 0,-2-2 0 0 0,-1 0-1 0 0,-28 51 1 0 0,34-77-42 0 0,0 1-1 0 0,-2-2 1 0 0,-21 26 0 0 0,28-37 21 0 0,0 1-1 0 0,-1-1 0 0 0,1 1 1 0 0,-1-1-1 0 0,0-1 1 0 0,0 1-1 0 0,0-1 0 0 0,-1 0 1 0 0,1 0-1 0 0,-1 0 1 0 0,0-1-1 0 0,0 0 1 0 0,0 0-1 0 0,-9 2 0 0 0,13-4-5 0 0,-1 0 0 0 0,1 0-1 0 0,-1 0 1 0 0,1-1-1 0 0,-1 1 1 0 0,1 0-1 0 0,-1-1 1 0 0,1 1-1 0 0,0-1 1 0 0,-1 0-1 0 0,1 0 1 0 0,0 0 0 0 0,0 0-1 0 0,0 0 1 0 0,0-1-1 0 0,0 1 1 0 0,0-1-1 0 0,-3-1 1 0 0,0-1-16 0 0,0-1-108 0 0,-1 0-1 0 0,1-1 1 0 0,-1 1 0 0 0,1-1 0 0 0,1 0 0 0 0,-1 0 0 0 0,1-1 0 0 0,-6-13-1 0 0,4 7-646 0 0,1 0 0 0 0,0 0 0 0 0,-4-23-1 0 0,4 5-438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5.139"/>
    </inkml:context>
    <inkml:brush xml:id="br0">
      <inkml:brushProperty name="width" value="0.05" units="cm"/>
      <inkml:brushProperty name="height" value="0.05" units="cm"/>
      <inkml:brushProperty name="color" value="#004F8B"/>
    </inkml:brush>
  </inkml:definitions>
  <inkml:trace contextRef="#ctx0" brushRef="#br0">202 1 948 0 0,'-17'16'469'0'0,"1"1"-1"0"0,1 1 0 0 0,0 1 1 0 0,2 0-1 0 0,0 0 1 0 0,-16 35-1 0 0,15-24-148 0 0,2 1 0 0 0,2 0-1 0 0,0 1 1 0 0,-4 35 0 0 0,3 1-6 0 0,4-1 0 0 0,1 89 1 0 0,7-137-291 0 0,0-1 0 0 0,2 0 0 0 0,6 26 1 0 0,0 2 34 0 0,-7-39-63 0 0,1 15-25 0 0,1-1 1 0 0,0 1-1 0 0,2-1 0 0 0,1 0 0 0 0,0-1 0 0 0,14 25 0 0 0,-10-33-452 0 0,-6-9-3351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6.226"/>
    </inkml:context>
    <inkml:brush xml:id="br0">
      <inkml:brushProperty name="width" value="0.05" units="cm"/>
      <inkml:brushProperty name="height" value="0.05" units="cm"/>
      <inkml:brushProperty name="color" value="#004F8B"/>
    </inkml:brush>
  </inkml:definitions>
  <inkml:trace contextRef="#ctx0" brushRef="#br0">207 158 1576 0 0,'-8'4'3313'0'0,"8"-12"-1540"0"0,9-16-1258 0 0,0 12-466 0 0,1 0 0 0 0,1 1-1 0 0,0 0 1 0 0,1 0-1 0 0,0 2 1 0 0,0-1-1 0 0,18-9 1 0 0,31-15-94 0 0,-60 34 82 0 0,11 12-14 0 0,-11-10-11 0 0,0 0 1 0 0,0 0-1 0 0,0 1 0 0 0,-1-1 0 0 0,1 1 0 0 0,0-1 0 0 0,-1 1 0 0 0,0-1 0 0 0,1 0 1 0 0,-1 1-1 0 0,0-1 0 0 0,0 1 0 0 0,-1-1 0 0 0,1 1 0 0 0,0-1 0 0 0,-2 5 0 0 0,0 14 31 0 0,1-7-42 0 0,-1 1-1 0 0,0-1 0 0 0,-1 1 1 0 0,0-1-1 0 0,-11 25 1 0 0,-33 68-80 0 0,24-66 128 0 0,-2 0-1 0 0,-2-2 1 0 0,-1-1 0 0 0,-2-1-1 0 0,-38 36 1 0 0,7-19 144 0 0,14-13-251 0 0,38-29 141 0 0,21-14 59 0 0,10-3-78 0 0,90-19 38 0 0,-16 2-99 0 0,45-2-79 0 0,-139 24-324 0 0,0-1 0 0 0,0 1 0 0 0,0-1 0 0 0,1 0 0 0 0,-1 0 0 0 0,0 0 0 0 0,0 0 0 0 0,-1 0 0 0 0,1 0 0 0 0,0 0 0 0 0,3-3 0 0 0,-3 0-1039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6.774"/>
    </inkml:context>
    <inkml:brush xml:id="br0">
      <inkml:brushProperty name="width" value="0.05" units="cm"/>
      <inkml:brushProperty name="height" value="0.05" units="cm"/>
      <inkml:brushProperty name="color" value="#004F8B"/>
    </inkml:brush>
  </inkml:definitions>
  <inkml:trace contextRef="#ctx0" brushRef="#br0">1 12 1344 0 0,'0'0'77'0'0,"0"-1"0"0"0,0 1 0 0 0,0-1 0 0 0,0 1 0 0 0,0 0 0 0 0,0-1 0 0 0,0 1 0 0 0,0-1 0 0 0,0 1 0 0 0,0 0 0 0 0,0-1 0 0 0,0 1 0 0 0,0-1 0 0 0,1 1 0 0 0,-1 0 0 0 0,0-1 0 0 0,0 1 0 0 0,0 0 0 0 0,1-1 0 0 0,-1 1 0 0 0,0 0 0 0 0,0-1 0 0 0,1 1 0 0 0,-1 0 0 0 0,0 0 0 0 0,1-1 0 0 0,-1 1 0 0 0,0 0-1 0 0,1 0 1 0 0,-1 0 0 0 0,0-1 0 0 0,1 1 0 0 0,-1 0 0 0 0,0 0 0 0 0,1 0 0 0 0,16 5 1149 0 0,12 16-500 0 0,-17-10-563 0 0,-1 1 0 0 0,0 0 0 0 0,-1 1 0 0 0,0 0 1 0 0,-1 0-1 0 0,0 1 0 0 0,-1 1 0 0 0,11 28 0 0 0,-3 2 6 0 0,16 82-1 0 0,-15-49-13 0 0,-4 0-1 0 0,-3 2 1 0 0,-1 93-1 0 0,-9-154-132 0 0,0-3 0 0 0,0 0 0 0 0,-3 19-1 0 0,-42 191-10 0 0,34-176 0 0 0,9-37-87 0 0,-1-1 1 0 0,0 0-1 0 0,-1 1 1 0 0,0-1-1 0 0,-10 21 0 0 0,5-22-476 0 0,1-7-2719 0 0,7-8 773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7.260"/>
    </inkml:context>
    <inkml:brush xml:id="br0">
      <inkml:brushProperty name="width" value="0.05" units="cm"/>
      <inkml:brushProperty name="height" value="0.05" units="cm"/>
      <inkml:brushProperty name="color" value="#004F8B"/>
    </inkml:brush>
  </inkml:definitions>
  <inkml:trace contextRef="#ctx0" brushRef="#br0">12 57 1240 0 0,'-1'-1'163'0'0,"-9"-4"2957"0"0,14 5-784 0 0,15-2-1286 0 0,49-5 195 0 0,-40 5-1139 0 0,139-21 138 0 0,-148 18-994 0 0,-18 5 469 0 0,0-1 0 0 0,0 1-1 0 0,-1 0 1 0 0,1 0 0 0 0,0-1-1 0 0,0 1 1 0 0,-1 0 0 0 0,1-1-1 0 0,0 1 1 0 0,-1 0 0 0 0,1-1-1 0 0,0 1 1 0 0,-1-1 0 0 0,1 0-1 0 0,-1 1 1 0 0,1-1 0 0 0,-1 1-1 0 0,1-1 1 0 0,-1 0 0 0 0,1 1-1 0 0,0-2 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7.630"/>
    </inkml:context>
    <inkml:brush xml:id="br0">
      <inkml:brushProperty name="width" value="0.05" units="cm"/>
      <inkml:brushProperty name="height" value="0.05" units="cm"/>
      <inkml:brushProperty name="color" value="#004F8B"/>
    </inkml:brush>
  </inkml:definitions>
  <inkml:trace contextRef="#ctx0" brushRef="#br0">1 52 1392 0 0,'0'0'150'0'0,"1"1"-1"0"0,-1 0 0 0 0,1 0 1 0 0,-1-1-1 0 0,1 1 1 0 0,-1 0-1 0 0,1-1 0 0 0,0 1 1 0 0,-1 0-1 0 0,1-1 1 0 0,0 1-1 0 0,0-1 1 0 0,-1 1-1 0 0,1-1 0 0 0,0 0 1 0 0,0 1-1 0 0,0-1 1 0 0,0 0-1 0 0,0 1 0 0 0,-1-1 1 0 0,1 0-1 0 0,0 0 1 0 0,0 0-1 0 0,0 0 1 0 0,0 0-1 0 0,0 0 0 0 0,0 0 1 0 0,0 0-1 0 0,0 0 1 0 0,1-1-1 0 0,36-3 724 0 0,104-21 209 0 0,-106 20-1469 0 0,-27 3-488 0 0,-1 0 1 0 0,0-1-1 0 0,1 0 1 0 0,9-5-1 0 0,-1-2-396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8.294"/>
    </inkml:context>
    <inkml:brush xml:id="br0">
      <inkml:brushProperty name="width" value="0.05" units="cm"/>
      <inkml:brushProperty name="height" value="0.05" units="cm"/>
      <inkml:brushProperty name="color" value="#004F8B"/>
    </inkml:brush>
  </inkml:definitions>
  <inkml:trace contextRef="#ctx0" brushRef="#br0">113 73 1088 0 0,'11'-8'540'0'0,"12"-6"806"0"0,34-17 0 0 0,-48 28-1064 0 0,0-1 0 0 0,0 1 1 0 0,0 1-1 0 0,0-1 1 0 0,0 2-1 0 0,1-1 0 0 0,15 0 1 0 0,-21 3-253 0 0,-1 0 1 0 0,1-1 0 0 0,-1 1 0 0 0,0 0 0 0 0,1 1 0 0 0,-1-1-1 0 0,0 0 1 0 0,0 1 0 0 0,0 0 0 0 0,0 0 0 0 0,0 0-1 0 0,0 0 1 0 0,-1 0 0 0 0,1 1 0 0 0,-1-1 0 0 0,1 1 0 0 0,-1-1-1 0 0,0 1 1 0 0,0 0 0 0 0,0 0 0 0 0,1 4 0 0 0,2 1 49 0 0,0 1 0 0 0,-1 0-1 0 0,0 0 1 0 0,-1 1 0 0 0,0-1 0 0 0,3 15 0 0 0,-4-4-19 0 0,-2-1 0 0 0,0 0 0 0 0,-1 0 0 0 0,-1 0 0 0 0,0 0 0 0 0,-8 27 0 0 0,-3 7 199 0 0,-39 99-1 0 0,42-130-228 0 0,0 0 0 0 0,-2-1 0 0 0,-1 0-1 0 0,-1-1 1 0 0,0-1 0 0 0,-28 28-1 0 0,20-24 48 0 0,-28 21-1 0 0,43-39-61 0 0,1 0-1 0 0,-1 0 1 0 0,0-1 0 0 0,-1 0 0 0 0,1 0-1 0 0,-1-1 1 0 0,1 0 0 0 0,-1 0 0 0 0,-12 2 0 0 0,18-5 8 0 0,-8-2 92 0 0,8 1-119 0 0,1 1 1 0 0,-1-1-1 0 0,1 0 0 0 0,0 0 0 0 0,-1 0 0 0 0,1-1 1 0 0,0 1-1 0 0,-1 0 0 0 0,1 0 0 0 0,0-1 1 0 0,0 1-1 0 0,0-1 0 0 0,0 1 0 0 0,0-1 0 0 0,1 1 1 0 0,-1-1-1 0 0,0 1 0 0 0,1-1 0 0 0,-1 0 0 0 0,1 1 1 0 0,0-1-1 0 0,-1 0 0 0 0,1-2 0 0 0,0-1 3 0 0,1 1 0 0 0,-1 0 0 0 0,1 0 0 0 0,0 0-1 0 0,0 0 1 0 0,0 0 0 0 0,1 0 0 0 0,-1 1 0 0 0,1-1 0 0 0,2-3 0 0 0,1-2 8 0 0,1 1 1 0 0,0 0 0 0 0,0 0-1 0 0,0 1 1 0 0,1 0 0 0 0,0 0-1 0 0,0 0 1 0 0,13-7 0 0 0,-19 13-11 0 0,39-19-42 0 0,-37 20 37 0 0,-1-1 0 0 0,1 0 0 0 0,0 1 0 0 0,0-1 0 0 0,-1 1 0 0 0,1 0 0 0 0,0 0 0 0 0,0 0 0 0 0,-1 0 0 0 0,1 0 1 0 0,0 1-1 0 0,0-1 0 0 0,-1 1 0 0 0,1 0 0 0 0,2 1 0 0 0,98 55 10 0 0,-91-50-125 0 0,-9-6-24 0 0,-1 0 0 0 0,1 0 0 0 0,-1 0 0 0 0,1 0 0 0 0,-1 0 0 0 0,1 0 0 0 0,-1-1 0 0 0,5 1 0 0 0,14-1-4182 0 0,-19 0 3542 0 0,8 0-538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8.711"/>
    </inkml:context>
    <inkml:brush xml:id="br0">
      <inkml:brushProperty name="width" value="0.05" units="cm"/>
      <inkml:brushProperty name="height" value="0.05" units="cm"/>
      <inkml:brushProperty name="color" value="#004F8B"/>
    </inkml:brush>
  </inkml:definitions>
  <inkml:trace contextRef="#ctx0" brushRef="#br0">442 11 1556 0 0,'0'-7'1553'0'0,"-1"4"907"0"0,-8 11-1605 0 0,7-6-906 0 0,-173 196 1881 0 0,145-157-1628 0 0,1 1 0 0 0,2 2 0 0 0,-26 57 0 0 0,29-44-64 0 0,2 1 0 0 0,3 0 0 0 0,-13 69-1 0 0,25-91-42 0 0,2 1 0 0 0,-1 57-1 0 0,6-86-80 0 0,0 0-1 0 0,1 0 0 0 0,0-1 0 0 0,1 1 1 0 0,0 0-1 0 0,0-1 0 0 0,4 12 0 0 0,3 6-3 0 0,-7-19-233 0 0,1 0 1 0 0,-1 0-1 0 0,1 0 0 0 0,1 0 0 0 0,-1 0 0 0 0,1-1 1 0 0,0 0-1 0 0,0 0 0 0 0,0 0 0 0 0,1 0 1 0 0,0 0-1 0 0,0-1 0 0 0,0 0 0 0 0,0 0 0 0 0,1 0 1 0 0,-1-1-1 0 0,1 0 0 0 0,9 4 0 0 0,-4-7-2542 0 0,-1 0 1485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9.482"/>
    </inkml:context>
    <inkml:brush xml:id="br0">
      <inkml:brushProperty name="width" value="0.05" units="cm"/>
      <inkml:brushProperty name="height" value="0.05" units="cm"/>
      <inkml:brushProperty name="color" value="#004F8B"/>
    </inkml:brush>
  </inkml:definitions>
  <inkml:trace contextRef="#ctx0" brushRef="#br0">0 83 1192 0 0,'9'-8'349'0'0,"-1"0"1"0"0,1 0-1 0 0,0 1 0 0 0,1 1 0 0 0,-1-1 1 0 0,1 2-1 0 0,0-1 0 0 0,1 1 0 0 0,0 1 1 0 0,-1 0-1 0 0,1 1 0 0 0,0 0 0 0 0,1 0 1 0 0,-1 1-1 0 0,1 0 0 0 0,14 1 0 0 0,-21 1-307 0 0,0 1-1 0 0,0 0 1 0 0,0 0-1 0 0,0 1 1 0 0,0-1 0 0 0,0 1-1 0 0,0 0 1 0 0,-1 0-1 0 0,1 1 1 0 0,-1-1-1 0 0,0 1 1 0 0,0 0-1 0 0,0 0 1 0 0,0 0-1 0 0,0 1 1 0 0,0-1 0 0 0,-1 1-1 0 0,4 5 1 0 0,-2-2 4 0 0,0 0-1 0 0,0 1 1 0 0,0 0 0 0 0,-1 0 0 0 0,0 0 0 0 0,0 0 0 0 0,-1 1 0 0 0,0-1 0 0 0,2 14-1 0 0,-3-5-7 0 0,-1 1 0 0 0,0-1 0 0 0,-2 1 0 0 0,0-1-1 0 0,0 0 1 0 0,-2 1 0 0 0,0-1 0 0 0,-8 21 0 0 0,3-13 9 0 0,-1-1 1 0 0,-1-1-1 0 0,-2 0 0 0 0,-27 43 1 0 0,30-53-15 0 0,0-2 0 0 0,-1 1 0 0 0,-1-1 0 0 0,0 0 0 0 0,0-1 0 0 0,-1-1 0 0 0,0 0 0 0 0,-1 0 0 0 0,0-1 0 0 0,-18 8 0 0 0,30-15-29 0 0,-1 0 1 0 0,1-1 0 0 0,0 1 0 0 0,-1 0 0 0 0,1-1 0 0 0,-1 1 0 0 0,1-1 0 0 0,-1 1 0 0 0,0-1 0 0 0,1 0 0 0 0,-1 1 0 0 0,1-1-1 0 0,-1 0 1 0 0,0 0 0 0 0,1 0 0 0 0,-1-1 0 0 0,1 1 0 0 0,-1 0 0 0 0,1-1 0 0 0,-1 1 0 0 0,0 0 0 0 0,1-1 0 0 0,0 0 0 0 0,-1 1-1 0 0,1-1 1 0 0,-1 0 0 0 0,1 0 0 0 0,0 0 0 0 0,-1 0 0 0 0,1 0 0 0 0,0 0 0 0 0,0 0 0 0 0,0 0 0 0 0,0 0 0 0 0,0-1 0 0 0,0 1 0 0 0,0 0-1 0 0,0-1 1 0 0,1 1 0 0 0,-2-3 0 0 0,0-4-15 0 0,-1-1 0 0 0,2 1 0 0 0,-1 0 0 0 0,1-1 0 0 0,1 1 0 0 0,0-12 1 0 0,0 16-2 0 0,1 0 1 0 0,1 0 0 0 0,-1 0 0 0 0,0 0 0 0 0,1 1 0 0 0,0-1 0 0 0,0 1 0 0 0,0-1 0 0 0,0 1 0 0 0,1 0 0 0 0,4-5 0 0 0,3-6-19 0 0,-7 10 17 0 0,0 1 1 0 0,0-1 0 0 0,0 1-1 0 0,0 0 1 0 0,1 0 0 0 0,-1 0 0 0 0,1 0-1 0 0,0 1 1 0 0,0-1 0 0 0,0 1-1 0 0,0 0 1 0 0,0 0 0 0 0,0 1 0 0 0,1-1-1 0 0,-1 1 1 0 0,1 0 0 0 0,-1 0-1 0 0,1 0 1 0 0,-1 1 0 0 0,1-1 0 0 0,-1 1-1 0 0,1 1 1 0 0,-1-1 0 0 0,1 0-1 0 0,7 3 1 0 0,8 1 56 0 0,-1 2 0 0 0,0 0 0 0 0,0 1 0 0 0,23 12 0 0 0,-7-2-386 0 0,-16-7 106 0 0,28 11 1 0 0,-42-19-436 0 0,1-1 0 0 0,-1 1 0 0 0,1-1 1 0 0,0 0-1 0 0,9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49.312"/>
    </inkml:context>
    <inkml:brush xml:id="br0">
      <inkml:brushProperty name="width" value="0.05" units="cm"/>
      <inkml:brushProperty name="height" value="0.05" units="cm"/>
      <inkml:brushProperty name="color" value="#004F8B"/>
    </inkml:brush>
  </inkml:definitions>
  <inkml:trace contextRef="#ctx0" brushRef="#br0">1 154 1096 0 0,'2'-2'411'0'0,"0"0"0"0"0,1 1 1 0 0,-1-1-1 0 0,1 1 0 0 0,-1 0 0 0 0,1 0 0 0 0,-1 0 0 0 0,4-1 1 0 0,44-7 799 0 0,-35 7-1012 0 0,96-19 617 0 0,135-43-1 0 0,-231 59-1704 0 0,0 0 0 0 0,-1-1 0 0 0,1 0 1 0 0,19-13-1 0 0,-29 16-333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09.814"/>
    </inkml:context>
    <inkml:brush xml:id="br0">
      <inkml:brushProperty name="width" value="0.05" units="cm"/>
      <inkml:brushProperty name="height" value="0.05" units="cm"/>
      <inkml:brushProperty name="color" value="#004F8B"/>
    </inkml:brush>
  </inkml:definitions>
  <inkml:trace contextRef="#ctx0" brushRef="#br0">1 8 880 0 0,'0'-1'165'0'0,"1"1"1"0"0,-1-1-1 0 0,0 1 0 0 0,1 0 0 0 0,-1-1 1 0 0,0 1-1 0 0,1-1 0 0 0,-1 1 0 0 0,1 0 1 0 0,-1-1-1 0 0,0 1 0 0 0,1 0 0 0 0,-1-1 1 0 0,1 1-1 0 0,-1 0 0 0 0,1 0 0 0 0,-1 0 1 0 0,1-1-1 0 0,0 1 0 0 0,-1 0 0 0 0,1 0 1 0 0,-1 0-1 0 0,1 0 0 0 0,-1 0 0 0 0,1 0 1 0 0,-1 0-1 0 0,1 0 0 0 0,1 0 0 0 0,4 17 1464 0 0,-4-8-1363 0 0,4 20 205 0 0,-1 0 0 0 0,1 50 0 0 0,-7 64 217 0 0,0-56-1014 0 0,1-86-43 0 0,2 9-3812 0 0,-1-8 3833 0 0,-1-4-896 0 0,-2-3 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0.169"/>
    </inkml:context>
    <inkml:brush xml:id="br0">
      <inkml:brushProperty name="width" value="0.05" units="cm"/>
      <inkml:brushProperty name="height" value="0.05" units="cm"/>
      <inkml:brushProperty name="color" value="#004F8B"/>
    </inkml:brush>
  </inkml:definitions>
  <inkml:trace contextRef="#ctx0" brushRef="#br0">1 97 880 0 0,'25'-1'3312'0'0,"35"-6"-1"0"0,83-21-2972 0 0,-118 23 132 0 0,23-3-482 0 0,-36 7-522 0 0,0-1-1 0 0,0 0 1 0 0,-1-1-1 0 0,1 0 1 0 0,-1 0-1 0 0,1-2 1 0 0,-1 1-1 0 0,16-11 1 0 0,-11 6-740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0.501"/>
    </inkml:context>
    <inkml:brush xml:id="br0">
      <inkml:brushProperty name="width" value="0.05" units="cm"/>
      <inkml:brushProperty name="height" value="0.05" units="cm"/>
      <inkml:brushProperty name="color" value="#004F8B"/>
    </inkml:brush>
  </inkml:definitions>
  <inkml:trace contextRef="#ctx0" brushRef="#br0">77 1 2000 0 0,'-2'4'427'0'0,"-1"0"0"0"0,1 0 1 0 0,0 0-1 0 0,0 0 0 0 0,0 1 0 0 0,0-1 0 0 0,1 1 0 0 0,0-1 0 0 0,-1 9 1 0 0,-2 4-11 0 0,-12 47 683 0 0,2 1 1 0 0,-7 111 0 0 0,19-28-477 0 0,3-83-2062 0 0,-1-63 582 0 0,-2 9-3610 0 0,3-16 3186 0 0,0 1 17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0.840"/>
    </inkml:context>
    <inkml:brush xml:id="br0">
      <inkml:brushProperty name="width" value="0.05" units="cm"/>
      <inkml:brushProperty name="height" value="0.05" units="cm"/>
      <inkml:brushProperty name="color" value="#004F8B"/>
    </inkml:brush>
  </inkml:definitions>
  <inkml:trace contextRef="#ctx0" brushRef="#br0">4 1 1184 0 0,'13'2'659'0'0,"1"0"1"0"0,-1 2-1 0 0,0-1 0 0 0,13 6 0 0 0,-20-6-451 0 0,1 0 0 0 0,-1 1 0 0 0,0-1 0 0 0,-1 1 0 0 0,1 0 0 0 0,-1 0 0 0 0,1 1 1 0 0,-1 0-1 0 0,8 10 0 0 0,1 4 151 0 0,-1 0 1 0 0,-1 1 0 0 0,0 0 0 0 0,-1 1 0 0 0,11 34-1 0 0,-14-32-131 0 0,-1 1 0 0 0,-2 1 0 0 0,5 46 0 0 0,-6 76 472 0 0,-4-122-568 0 0,0-13-92 0 0,-1-1 1 0 0,-1 1-1 0 0,0 0 0 0 0,0-1 1 0 0,-7 19-1 0 0,4-14-9 0 0,-18 58 286 0 0,-37 84 0 0 0,43-123-1224 0 0,-1 0 1 0 0,-2-1-1 0 0,-1-1 0 0 0,-27 31 0 0 0,45-60 424 0 0,-1 0 0 0 0,1-1 0 0 0,-1 1 1 0 0,0-1-1 0 0,-1 0 0 0 0,-4 2 0 0 0,5-2-129 0 0,2-2-644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1.503"/>
    </inkml:context>
    <inkml:brush xml:id="br0">
      <inkml:brushProperty name="width" value="0.05" units="cm"/>
      <inkml:brushProperty name="height" value="0.05" units="cm"/>
      <inkml:brushProperty name="color" value="#004F8B"/>
    </inkml:brush>
  </inkml:definitions>
  <inkml:trace contextRef="#ctx0" brushRef="#br0">1 5 1532 0 0,'0'0'2800'0'0,"5"1"-2246"0"0,201 1 3381 0 0,-112-3-4632 0 0,-92 1-74 0 0,8-1-4020 0 0,-1-5 3509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1.841"/>
    </inkml:context>
    <inkml:brush xml:id="br0">
      <inkml:brushProperty name="width" value="0.05" units="cm"/>
      <inkml:brushProperty name="height" value="0.05" units="cm"/>
      <inkml:brushProperty name="color" value="#004F8B"/>
    </inkml:brush>
  </inkml:definitions>
  <inkml:trace contextRef="#ctx0" brushRef="#br0">2 1 1004 0 0,'0'0'60'0'0,"0"0"0"0"0,0 0-1 0 0,-1 0 1 0 0,1 0 0 0 0,0 0 0 0 0,0 0-1 0 0,0 1 1 0 0,0-1 0 0 0,0 0 0 0 0,0 0-1 0 0,0 0 1 0 0,0 0 0 0 0,0 0 0 0 0,0 1-1 0 0,-1-1 1 0 0,1 0 0 0 0,0 0-1 0 0,0 0 1 0 0,0 0 0 0 0,0 1 0 0 0,0-1-1 0 0,0 0 1 0 0,0 0 0 0 0,0 0 0 0 0,0 0-1 0 0,1 1 1 0 0,-1-1 0 0 0,0 0 0 0 0,0 0-1 0 0,0 0 1 0 0,0 0 0 0 0,0 0 0 0 0,0 1-1 0 0,0-1 1 0 0,0 0 0 0 0,0 0 0 0 0,0 0-1 0 0,0 0 1 0 0,1 0 0 0 0,-1 1 0 0 0,9 4 1144 0 0,11 1 51 0 0,21 1-437 0 0,1-2 0 0 0,47 0 0 0 0,-13-4-4208 0 0,-75-1 3296 0 0,0 0 0 0 0,0-1 0 0 0,0 1 1 0 0,0 0-1 0 0,0-1 0 0 0,0 1 0 0 0,-1 0 0 0 0,1-1 0 0 0,0 1 0 0 0,0-1 0 0 0,0 1 1 0 0,0-1-1 0 0,-1 0 0 0 0,1 1 0 0 0,0-2 0 0 0,2 0-249 0 0,5-4-905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2.522"/>
    </inkml:context>
    <inkml:brush xml:id="br0">
      <inkml:brushProperty name="width" value="0.05" units="cm"/>
      <inkml:brushProperty name="height" value="0.05" units="cm"/>
      <inkml:brushProperty name="color" value="#004F8B"/>
    </inkml:brush>
  </inkml:definitions>
  <inkml:trace contextRef="#ctx0" brushRef="#br0">111 89 1228 0 0,'1'-3'291'0'0,"-1"0"0"0"0,1 1 0 0 0,0-1-1 0 0,0 0 1 0 0,1 1 0 0 0,-1-1 0 0 0,0 1 0 0 0,1-1-1 0 0,-1 1 1 0 0,1 0 0 0 0,0-1 0 0 0,0 1 0 0 0,0 0-1 0 0,3-2 1 0 0,33-26 1040 0 0,-32 27-1119 0 0,1 0 0 0 0,-1 0 0 0 0,0 1-1 0 0,1-1 1 0 0,0 2 0 0 0,0-1 0 0 0,-1 1 0 0 0,1 0-1 0 0,0 0 1 0 0,0 1 0 0 0,11 1 0 0 0,-16-1-195 0 0,1 0 1 0 0,-1 1-1 0 0,1-1 1 0 0,-1 1-1 0 0,1 0 1 0 0,-1 0-1 0 0,0 0 0 0 0,0 0 1 0 0,1 1-1 0 0,-1-1 1 0 0,0 0-1 0 0,0 1 1 0 0,0-1-1 0 0,0 1 1 0 0,0 0-1 0 0,-1 0 1 0 0,1 0-1 0 0,0 0 0 0 0,-1 0 1 0 0,0 0-1 0 0,1 0 1 0 0,0 3-1 0 0,2 3 35 0 0,-1-1 0 0 0,1 0-1 0 0,-2 1 1 0 0,1 0 0 0 0,2 15-1 0 0,-3 6-10 0 0,0-1 0 0 0,-2 1 0 0 0,-2 0 0 0 0,0-1 1 0 0,-2 1-1 0 0,-13 47 0 0 0,9-48-23 0 0,0-1 0 0 0,-2 0 0 0 0,-2-1 1 0 0,0 0-1 0 0,-2 0 0 0 0,0-1 1 0 0,-2-1-1 0 0,0-1 0 0 0,-2 0 0 0 0,-1-1 1 0 0,0-1-1 0 0,-2-1 0 0 0,0-1 0 0 0,-27 18 1 0 0,46-35-6 0 0,0-1 0 0 0,0 0 0 0 0,0 0 1 0 0,-1 0-1 0 0,1 0 0 0 0,0 0 0 0 0,-1-1 1 0 0,-2 2-1 0 0,1-2 16 0 0,3 1 25 0 0,1-1-52 0 0,-1 0 0 0 0,1 0 0 0 0,0 0 1 0 0,-1 0-1 0 0,1 0 0 0 0,0 0 0 0 0,-1 0 0 0 0,1 0 0 0 0,-1 0 0 0 0,1 0 0 0 0,0 0 0 0 0,-1 0 0 0 0,1 0 0 0 0,0 0 0 0 0,-1 0 0 0 0,1 0 0 0 0,0 0 0 0 0,-1 0 0 0 0,1 0 0 0 0,0 0 0 0 0,-1-1 0 0 0,1 1 0 0 0,0 0 0 0 0,-1 0 0 0 0,1-1 0 0 0,0 1 0 0 0,-1 0 1 0 0,1 0-1 0 0,0-1 0 0 0,0 1 0 0 0,-1-1 0 0 0,0 0-2 0 0,-1-1 1 0 0,0 0 0 0 0,1 0-1 0 0,0-1 1 0 0,0 1-1 0 0,-1 0 1 0 0,1 0 0 0 0,0-1-1 0 0,1 1 1 0 0,-1 0 0 0 0,0-1-1 0 0,1 1 1 0 0,-1-1 0 0 0,1 1-1 0 0,0-1 1 0 0,0 1-1 0 0,0-1 1 0 0,0 1 0 0 0,0-1-1 0 0,2-4 1 0 0,5-17-55 0 0,-6 21 44 0 0,0 0 1 0 0,-1 0-1 0 0,2 0 0 0 0,-1 0 1 0 0,0 1-1 0 0,0-1 1 0 0,1 0-1 0 0,2-2 0 0 0,-1 0 5 0 0,0 0 0 0 0,0 1 0 0 0,1-1-1 0 0,0 1 1 0 0,0 0 0 0 0,0 0 0 0 0,0 0-1 0 0,1 1 1 0 0,-1-1 0 0 0,1 1-1 0 0,0 0 1 0 0,0 1 0 0 0,0-1 0 0 0,1 1-1 0 0,-1 0 1 0 0,1 0 0 0 0,-1 1 0 0 0,1-1-1 0 0,-1 1 1 0 0,1 1 0 0 0,0-1 0 0 0,-1 1-1 0 0,1 0 1 0 0,0 0 0 0 0,-1 0 0 0 0,12 3-1 0 0,4 4-12 0 0,1 1-1 0 0,-1 1 1 0 0,-1 1 0 0 0,0 1-1 0 0,28 19 1 0 0,-44-27-181 0 0,1 0 1 0 0,-1 0 0 0 0,1 0-1 0 0,0-1 1 0 0,0 0 0 0 0,0 0 0 0 0,0 0-1 0 0,0-1 1 0 0,11 2 0 0 0,-13-3-1267 0 0,-1 0 1142 0 0,0 1-1 0 0,0-1 1 0 0,0-1 0 0 0,0 1-1 0 0,0 0 1 0 0,0 0-1 0 0,0-1 1 0 0,3 0 0 0 0,16-9-655 0 0,-9-1-106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2.892"/>
    </inkml:context>
    <inkml:brush xml:id="br0">
      <inkml:brushProperty name="width" value="0.05" units="cm"/>
      <inkml:brushProperty name="height" value="0.05" units="cm"/>
      <inkml:brushProperty name="color" value="#004F8B"/>
    </inkml:brush>
  </inkml:definitions>
  <inkml:trace contextRef="#ctx0" brushRef="#br0">0 1 2092 0 0,'4'2'630'0'0,"1"1"1"0"0,-1-1-1 0 0,-1 1 0 0 0,1 0 0 0 0,5 6 0 0 0,29 36 300 0 0,-26-31-380 0 0,117 158 1583 0 0,-112-146-1984 0 0,-11-18-490 0 0,0 1 0 0 0,0-1 0 0 0,11 12 0 0 0,-16-26-4621 0 0,-1 3 3681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3.261"/>
    </inkml:context>
    <inkml:brush xml:id="br0">
      <inkml:brushProperty name="width" value="0.05" units="cm"/>
      <inkml:brushProperty name="height" value="0.05" units="cm"/>
      <inkml:brushProperty name="color" value="#004F8B"/>
    </inkml:brush>
  </inkml:definitions>
  <inkml:trace contextRef="#ctx0" brushRef="#br0">364 0 1496 0 0,'-35'24'1564'0'0,"2"2"-1"0"0,-50 49 0 0 0,4-3-681 0 0,-31 28-25 0 0,90-85-6305 0 0,17-14 4155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4.009"/>
    </inkml:context>
    <inkml:brush xml:id="br0">
      <inkml:brushProperty name="width" value="0.05" units="cm"/>
      <inkml:brushProperty name="height" value="0.05" units="cm"/>
      <inkml:brushProperty name="color" value="#004F8B"/>
    </inkml:brush>
  </inkml:definitions>
  <inkml:trace contextRef="#ctx0" brushRef="#br0">71 84 1400 0 0,'-1'-1'283'0'0,"0"0"0"0"0,0 0 0 0 0,0-1 0 0 0,1 1 0 0 0,-1 0 0 0 0,0-1 0 0 0,0 1 0 0 0,1-1 0 0 0,-1 1 0 0 0,1-1 0 0 0,-1 1 0 0 0,1-1 0 0 0,0-1 0 0 0,0 2-172 0 0,0-1 1 0 0,1 1-1 0 0,-1 0 1 0 0,1 0-1 0 0,0-1 0 0 0,-1 1 1 0 0,1 0-1 0 0,0 0 0 0 0,0 0 1 0 0,0 0-1 0 0,0 0 0 0 0,-1 0 1 0 0,1 0-1 0 0,0 0 1 0 0,1 1-1 0 0,-1-1 0 0 0,2-1 1 0 0,5-3 80 0 0,1 0 1 0 0,-1 0-1 0 0,1 1 1 0 0,0 0-1 0 0,1 1 1 0 0,-1 0-1 0 0,0 0 1 0 0,15-1-1 0 0,5 1 327 0 0,48 0-1 0 0,-71 3-491 0 0,-1 1 0 0 0,1 0 0 0 0,-1 0 0 0 0,0 0 0 0 0,1 1 0 0 0,-1 0 0 0 0,0 0 0 0 0,0 0-1 0 0,0 1 1 0 0,8 4 0 0 0,0 0 73 0 0,-11-5-86 0 0,0 0 0 0 0,0-1 1 0 0,0 1-1 0 0,0 0 0 0 0,0 0 1 0 0,0 0-1 0 0,0 1 0 0 0,-1-1 1 0 0,1 0-1 0 0,-1 1 0 0 0,1-1 1 0 0,-1 1-1 0 0,0-1 0 0 0,0 1 1 0 0,0 0-1 0 0,0 0 1 0 0,-1-1-1 0 0,1 1 0 0 0,-1 0 1 0 0,0 0-1 0 0,1-1 0 0 0,-1 1 1 0 0,0 0-1 0 0,-1 5 0 0 0,0 1 10 0 0,-1-1 0 0 0,1 1 0 0 0,-1-1 0 0 0,0 0 0 0 0,-1 1 0 0 0,-4 8 0 0 0,-1-3 8 0 0,0 0-1 0 0,0-1 1 0 0,-1 0-1 0 0,-1-1 1 0 0,-20 20-1 0 0,-60 44-11 0 0,46-42-17 0 0,-3-4-64 0 0,47-30-65 0 0,3-2 11 0 0,7-3 110 0 0,0 1 0 0 0,-1 1-1 0 0,1 0 1 0 0,1 0 0 0 0,-1 1-1 0 0,21-2 1 0 0,2-1 9 0 0,-29 4-5 0 0,0 1-1 0 0,-1 0 1 0 0,1 0-1 0 0,0 0 1 0 0,-1 0-1 0 0,1 1 1 0 0,0-1 0 0 0,-1 1-1 0 0,1 0 1 0 0,-1 0-1 0 0,1 0 1 0 0,-1 1 0 0 0,5 2-1 0 0,-1 0-1 0 0,0 0-1 0 0,0 1 1 0 0,-1 0 0 0 0,11 10-1 0 0,-10-8-9 0 0,0-1-1 0 0,0 1 0 0 0,-1 1 1 0 0,0-1-1 0 0,-1 1 0 0 0,0 0 1 0 0,0 0-1 0 0,0 1 0 0 0,-1-1 1 0 0,0 1-1 0 0,-1 0 0 0 0,0 0 1 0 0,-1 0-1 0 0,0 1 0 0 0,0-1 1 0 0,-1 1-1 0 0,1 12 0 0 0,-3-17 12 0 0,0 1-1 0 0,0 0 1 0 0,-1-1-1 0 0,1 1 1 0 0,-1-1-1 0 0,0 0 1 0 0,-1 0-1 0 0,1 0 0 0 0,-1 0 1 0 0,0 0-1 0 0,-6 7 1 0 0,-3 3 27 0 0,0 0 0 0 0,-17 14 0 0 0,22-24-17 0 0,1 0 0 0 0,-1 0 0 0 0,0-1 0 0 0,0 0 1 0 0,0 0-1 0 0,-1-1 0 0 0,0 0 0 0 0,1 0 0 0 0,-1-1 0 0 0,-9 2 0 0 0,-3 0-7 0 0,0-1 0 0 0,-39 0 0 0 0,53-4-29 0 0,-1-1 0 0 0,1 1 0 0 0,0-1-1 0 0,0-1 1 0 0,0 1 0 0 0,0-1 0 0 0,1 0 0 0 0,-1 0 0 0 0,1 0 0 0 0,-1-1 0 0 0,-6-6-1 0 0,2 3-80 0 0,5 3-329 0 0,0-1 0 0 0,1 1 0 0 0,-1-1 0 0 0,1 0 0 0 0,0 0 0 0 0,0 0 0 0 0,0-1 0 0 0,1 1 0 0 0,0-1-1 0 0,0 0 1 0 0,0 0 0 0 0,1 0 0 0 0,0 0 0 0 0,0-1 0 0 0,1 1 0 0 0,-2-8 0 0 0,3 13-785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0.162"/>
    </inkml:context>
    <inkml:brush xml:id="br0">
      <inkml:brushProperty name="width" value="0.05" units="cm"/>
      <inkml:brushProperty name="height" value="0.05" units="cm"/>
      <inkml:brushProperty name="color" value="#004F8B"/>
    </inkml:brush>
  </inkml:definitions>
  <inkml:trace contextRef="#ctx0" brushRef="#br0">580 39 2088 0 0,'0'-1'127'0'0,"1"0"0"0"0,-1 0 0 0 0,0 0 0 0 0,0-1 0 0 0,0 1 0 0 0,0 0 0 0 0,-1 0 0 0 0,1 0 0 0 0,0 0 0 0 0,0 0 0 0 0,-1 0 0 0 0,1 0 0 0 0,0 0 0 0 0,-1 0 0 0 0,1 0 0 0 0,-1 0 0 0 0,1 0 0 0 0,-1 0 0 0 0,0 0 0 0 0,1 0 0 0 0,-1 1 0 0 0,0-1 0 0 0,0 0 0 0 0,0 0 0 0 0,1 1 0 0 0,-1-1 0 0 0,0 1 0 0 0,0-1 0 0 0,0 0 0 0 0,-1 0 0 0 0,-1 0-26 0 0,0 0 1 0 0,0-1-1 0 0,1 1 1 0 0,-1 0-1 0 0,0 0 1 0 0,0 0-1 0 0,0 1 1 0 0,0-1-1 0 0,0 1 1 0 0,0 0-1 0 0,-4 0 1 0 0,-13 3-13 0 0,0 1 1 0 0,1 2 0 0 0,-1 0-1 0 0,1 1 1 0 0,0 1 0 0 0,0 0 0 0 0,1 2-1 0 0,1 0 1 0 0,-1 1 0 0 0,-19 17-1 0 0,26-19-87 0 0,0 1 1 0 0,1 1-1 0 0,0 0 0 0 0,1 0 0 0 0,0 1 0 0 0,1 0 0 0 0,1 0 0 0 0,0 1 0 0 0,0 0 0 0 0,1 0 0 0 0,1 0 0 0 0,0 1 0 0 0,1 0 0 0 0,0 0 0 0 0,1 0 1 0 0,1 1-1 0 0,0-1 0 0 0,1 18 0 0 0,1-31 3 0 0,0 1 0 0 0,1-1 0 0 0,-1 1-1 0 0,1 0 1 0 0,-1-1 0 0 0,1 1 0 0 0,0-1 0 0 0,-1 1 0 0 0,1-1 0 0 0,0 0 0 0 0,0 1 0 0 0,0-1 0 0 0,0 0 0 0 0,0 0 0 0 0,0 1 0 0 0,0-1-1 0 0,1 0 1 0 0,-1 0 0 0 0,0 0 0 0 0,1-1 0 0 0,-1 1 0 0 0,0 0 0 0 0,3 0 0 0 0,-2 0 0 0 0,0 0 0 0 0,0 0 0 0 0,0 0 0 0 0,0-1 0 0 0,1 1 0 0 0,-1-1 0 0 0,0 1 0 0 0,0-1 0 0 0,1 0 1 0 0,-1 0-1 0 0,0 0 0 0 0,1 0 0 0 0,-1-1 0 0 0,0 1 0 0 0,0-1 0 0 0,1 1 0 0 0,-1-1 0 0 0,0 0 0 0 0,2-1 0 0 0,6-3 6 0 0,-1-2 0 0 0,1 1-1 0 0,-2-1 1 0 0,1-1 0 0 0,-1 0-1 0 0,0 0 1 0 0,-1 0 0 0 0,0-1 0 0 0,0 0-1 0 0,-1-1 1 0 0,10-18 0 0 0,-2 0 35 0 0,-2-1 0 0 0,-1-1 0 0 0,8-35 0 0 0,2-4-158 0 0,-21 70 111 0 0,0-1 1 0 0,0 0-1 0 0,0 0 0 0 0,0 0 0 0 0,0 0 0 0 0,1 0 0 0 0,-1 0 0 0 0,0 1 0 0 0,0-1 0 0 0,0 0 0 0 0,0 0 0 0 0,0 0 0 0 0,0 0 0 0 0,0 0 0 0 0,0 0 0 0 0,0 0 0 0 0,0 0 0 0 0,0 1 0 0 0,1-1 0 0 0,-1 0 0 0 0,0 0 0 0 0,0 0 0 0 0,0 0 0 0 0,0 0 0 0 0,0 0 0 0 0,0 0 0 0 0,1 0 0 0 0,-1 0 0 0 0,0 0 0 0 0,0 0 0 0 0,0 0 0 0 0,0 0 0 0 0,0 0 0 0 0,0 0 0 0 0,1 0 0 0 0,-1 0 0 0 0,0 0 0 0 0,0 0 0 0 0,0 0 1 0 0,0 0-1 0 0,0 0 0 0 0,0 0 0 0 0,1 0 0 0 0,-1 0 0 0 0,0 0 0 0 0,0 0 0 0 0,0 0 0 0 0,0-1 0 0 0,0 1 0 0 0,0 0 0 0 0,0 0 0 0 0,0 0 0 0 0,1 0 0 0 0,-1 0 0 0 0,0 0 0 0 0,0 0 0 0 0,0 0 0 0 0,0-1 0 0 0,0 1 0 0 0,0 0 0 0 0,0 0 0 0 0,4 9 9 0 0,1 14-29 0 0,-1 1 0 0 0,-1-1-1 0 0,-1 1 1 0 0,-2 0 0 0 0,-2 35-1 0 0,1-1-22 0 0,1-40 61 0 0,-1 1-1 0 0,-1-1 0 0 0,-5 24 1 0 0,-3 17-27 0 0,-12 63 35 0 0,-38 123 1 0 0,42-182-50 0 0,-29 65-1 0 0,33-96 25 0 0,-1-1-1 0 0,-2 0 0 0 0,-36 49 0 0 0,50-76 12 0 0,0 0 1 0 0,0 0-1 0 0,-1 0 0 0 0,1-1 1 0 0,-1 1-1 0 0,0-1 0 0 0,0 0 0 0 0,0 0 1 0 0,-1 0-1 0 0,1 0 0 0 0,-1-1 1 0 0,0 0-1 0 0,1 0 0 0 0,-1 0 1 0 0,0 0-1 0 0,0-1 0 0 0,-10 2 0 0 0,13-4-7 0 0,1 1-1 0 0,-1 0 1 0 0,0 0-1 0 0,1-1 1 0 0,-1 1-1 0 0,0-1 1 0 0,1 1-1 0 0,-1-1 1 0 0,1 0-1 0 0,-1 1 1 0 0,1-1-1 0 0,-1 0 1 0 0,1 0-1 0 0,-1 0 1 0 0,-1-2-1 0 0,-1 0 5 0 0,0 0-23 0 0,0-1 0 0 0,0 1 0 0 0,0-1 0 0 0,1 0 0 0 0,-1 0-1 0 0,1 0 1 0 0,0 0 0 0 0,0-1 0 0 0,0 1 0 0 0,1-1 0 0 0,0 0 0 0 0,-1 0-1 0 0,0-6 1 0 0,-3-7-165 0 0,2 0 0 0 0,-3-23 0 0 0,5 32 93 0 0,-1-23-881 0 0,1-1 1 0 0,1-32-1 0 0,2 27-1403 0 0,-1 13 1229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4.950"/>
    </inkml:context>
    <inkml:brush xml:id="br0">
      <inkml:brushProperty name="width" value="0.05" units="cm"/>
      <inkml:brushProperty name="height" value="0.05" units="cm"/>
      <inkml:brushProperty name="color" value="#004F8B"/>
    </inkml:brush>
  </inkml:definitions>
  <inkml:trace contextRef="#ctx0" brushRef="#br0">0 1 860 0 0,'0'0'4550'0'0,"1"2"-4005"0"0,0 0-466 0 0,0-1 1 0 0,0 0-1 0 0,0 0 0 0 0,0 0 0 0 0,0-1 0 0 0,0 1 0 0 0,0 0 0 0 0,0 0 1 0 0,0 0-1 0 0,0-1 0 0 0,0 1 0 0 0,1-1 0 0 0,-1 1 0 0 0,0-1 0 0 0,1 1 1 0 0,-1-1-1 0 0,0 0 0 0 0,0 1 0 0 0,1-1 0 0 0,-1 0 0 0 0,0 0 0 0 0,3 0 1 0 0,41-1 1224 0 0,-27 0-1232 0 0,130 1 688 0 0,-147 0-1024 0 0,5-2-3561 0 0,0 0 3279 0 0,-10 2-2306 0 0,-2 1 1475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5.312"/>
    </inkml:context>
    <inkml:brush xml:id="br0">
      <inkml:brushProperty name="width" value="0.05" units="cm"/>
      <inkml:brushProperty name="height" value="0.05" units="cm"/>
      <inkml:brushProperty name="color" value="#004F8B"/>
    </inkml:brush>
  </inkml:definitions>
  <inkml:trace contextRef="#ctx0" brushRef="#br0">0 12 1672 0 0,'1'1'175'0'0,"-1"-1"0"0"0,1 1 0 0 0,0 0 0 0 0,-1-1 0 0 0,1 1 0 0 0,0 0 1 0 0,-1-1-1 0 0,1 1 0 0 0,0-1 0 0 0,0 1 0 0 0,0-1 0 0 0,-1 0 0 0 0,1 1 0 0 0,0-1 0 0 0,0 0 0 0 0,0 1 0 0 0,0-1 0 0 0,0 0 0 0 0,0 0 0 0 0,1 0 0 0 0,21 3 997 0 0,119-1 1086 0 0,-69-3-2527 0 0,-71 0-5 0 0,1 1 1 0 0,-1-1-1 0 0,0 1 1 0 0,0-1-1 0 0,1 0 1 0 0,-1 0-1 0 0,0 1 1 0 0,0-2-1 0 0,0 1 1 0 0,4-3-1 0 0,16-7-2584 0 0,-16 10 1408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9:16.153"/>
    </inkml:context>
    <inkml:brush xml:id="br0">
      <inkml:brushProperty name="width" value="0.05" units="cm"/>
      <inkml:brushProperty name="height" value="0.05" units="cm"/>
      <inkml:brushProperty name="color" value="#004F8B"/>
    </inkml:brush>
  </inkml:definitions>
  <inkml:trace contextRef="#ctx0" brushRef="#br0">533 11 1708 0 0,'-2'-2'293'0'0,"-1"1"-1"0"0,1 0 1 0 0,-1 0-1 0 0,0 0 1 0 0,0 0 0 0 0,1 0-1 0 0,-1 0 1 0 0,0 1-1 0 0,0-1 1 0 0,0 1-1 0 0,0 0 1 0 0,0 0 0 0 0,0 0-1 0 0,0 0 1 0 0,0 0-1 0 0,0 1 1 0 0,1-1-1 0 0,-1 1 1 0 0,0 0-1 0 0,-4 2 1 0 0,-11 4-39 0 0,0 1 0 0 0,1 1 0 0 0,0 1 1 0 0,0 1-1 0 0,1 0 0 0 0,-25 23 0 0 0,-18 32 315 0 0,46-51-448 0 0,2 0 1 0 0,-1 1-1 0 0,2 0 1 0 0,-16 35-1 0 0,14-25 4 0 0,2 0-1 0 0,0 1 1 0 0,2 0 0 0 0,-8 49 0 0 0,9-25 12 0 0,0 88 1 0 0,8-133-138 0 0,0 0 1 0 0,0 0-1 0 0,0 0 0 0 0,1 0 1 0 0,0 0-1 0 0,0 0 1 0 0,0 0-1 0 0,1 0 0 0 0,4 7 1 0 0,6 13 38 0 0,-9-18-23 0 0,0 0 0 0 0,1 0 0 0 0,0 0 0 0 0,0-1 0 0 0,1 0 0 0 0,0 0-1 0 0,0 0 1 0 0,0-1 0 0 0,1 0 0 0 0,0 0 0 0 0,0-1 0 0 0,1 1 0 0 0,8 3 0 0 0,-6-4-5 0 0,1 1 1 0 0,0-2-1 0 0,0 0 1 0 0,1 0 0 0 0,-1-1-1 0 0,1-1 1 0 0,0 0-1 0 0,-1 0 1 0 0,19 0-1 0 0,-16-3 2 0 0,0 0-1 0 0,-1-1 0 0 0,1-1 1 0 0,-1 0-1 0 0,0-1 1 0 0,0 0-1 0 0,0-1 1 0 0,22-11-1 0 0,-25 12-9 0 0,-1-1 0 0 0,0-1 0 0 0,0 1 0 0 0,10-9 0 0 0,-17 12-6 0 0,0 0 1 0 0,1-1-1 0 0,-1 1 1 0 0,0 0-1 0 0,0-1 1 0 0,-1 0-1 0 0,1 1 1 0 0,0-1 0 0 0,-1 0-1 0 0,0 0 1 0 0,1 0-1 0 0,-1 0 1 0 0,0 0-1 0 0,-1 0 1 0 0,1 0-1 0 0,-1 0 1 0 0,1-1 0 0 0,-1-2-1 0 0,0 1 1 0 0,-1 0 1 0 0,1 0-1 0 0,-1 0 0 0 0,0 0 1 0 0,0 1-1 0 0,-1-1 0 0 0,0 0 1 0 0,1 1-1 0 0,-2-1 0 0 0,1 1 1 0 0,0 0-1 0 0,-1 0 0 0 0,0 0 1 0 0,0 0-1 0 0,-6-6 0 0 0,4 5 2 0 0,0 0-1 0 0,-1 1 1 0 0,1 0-1 0 0,-1 0 1 0 0,0 1-1 0 0,0-1 0 0 0,-1 1 1 0 0,1 1-1 0 0,0-1 1 0 0,-1 1-1 0 0,0 0 0 0 0,0 1 1 0 0,1-1-1 0 0,-1 1 1 0 0,0 1-1 0 0,0-1 1 0 0,0 1-1 0 0,0 0 0 0 0,0 1 1 0 0,-8 1-1 0 0,-10 3-20 0 0,0 1-1 0 0,0 1 1 0 0,1 0 0 0 0,-25 13-1 0 0,9 0-196 0 0,0 1 0 0 0,-39 28 0 0 0,-17 10-5472 0 0,75-51 3235 0 0,14-4 1309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0:30.1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914 366 916 0 0,'0'0'1890'0'0,"0"-3"-1737"0"0,0-7-24 0 0,0 7 217 0 0,-3-2-206 0 0,-44-64 959 0 0,38 55-678 0 0,-60-78 612 0 0,47 66-751 0 0,-1 0 1 0 0,-32-27-1 0 0,43 43-236 0 0,5 4-7 0 0,-1-1 0 0 0,0 1 1 0 0,0 0-1 0 0,-16-7 1 0 0,14 9-33 0 0,0 1 0 0 0,0 0 0 0 0,0 1 0 0 0,-1 0 1 0 0,1 1-1 0 0,-1 0 0 0 0,1 0 0 0 0,-15 2 0 0 0,22-1-11 0 0,-2 0 9 0 0,1 1 0 0 0,0 0 0 0 0,0 0 1 0 0,0 0-1 0 0,0 0 0 0 0,0 0 0 0 0,0 1 0 0 0,-6 3 1 0 0,-13 5-98 0 0,-7 2 118 0 0,0 1 0 0 0,1 2 0 0 0,-54 35-1 0 0,53-29-100 0 0,2 1 0 0 0,0 2-1 0 0,2 0 1 0 0,-30 36 0 0 0,47-49 126 0 0,0 1-1 0 0,1 1 1 0 0,-10 20 0 0 0,0 0-102 0 0,11-20 62 0 0,2 1 0 0 0,-1-1 0 0 0,2 1 0 0 0,0 0 1 0 0,1 0-1 0 0,0 0 0 0 0,1 1 0 0 0,-1 20 0 0 0,1-7 61 0 0,0 59-155 0 0,3-85 92 0 0,-1 1 0 0 0,1-1 0 0 0,-1 0 0 0 0,1 0 0 0 0,0 0 0 0 0,0 0-1 0 0,0 1 1 0 0,0-1 0 0 0,2 3 0 0 0,8 18-30 0 0,-4 0 55 0 0,2 0 1 0 0,0-1-1 0 0,1 0 0 0 0,22 35 0 0 0,-26-49-22 0 0,0 0 0 0 0,0 0-1 0 0,1-1 1 0 0,0 0-1 0 0,0 0 1 0 0,1 0 0 0 0,0-1-1 0 0,0 0 1 0 0,0-1-1 0 0,1 1 1 0 0,12 4 0 0 0,-5-5 2 0 0,0 0 0 0 0,1-1 0 0 0,0-1 0 0 0,0 0 1 0 0,0-2-1 0 0,32 0 0 0 0,-44-1-11 0 0,1-1 1 0 0,-1 0-1 0 0,1-1 1 0 0,-1 1-1 0 0,1-1 0 0 0,-1 0 1 0 0,0 0-1 0 0,10-6 1 0 0,21-8 56 0 0,-23 11-88 0 0,-1 0 0 0 0,0 0 0 0 0,-1-1 0 0 0,1 0 0 0 0,14-12 0 0 0,48-44 89 0 0,-44 36-90 0 0,10-16-123 0 0,15-18 333 0 0,-45 51-215 0 0,-1-1 0 0 0,0-1-1 0 0,0 1 1 0 0,-1-1 0 0 0,-1-1 0 0 0,0 0-1 0 0,0 0 1 0 0,8-23 0 0 0,-9 17 89 0 0,-1 1 1 0 0,-1-1 0 0 0,-1 0-1 0 0,0-1 1 0 0,-2 1 0 0 0,1-20-1 0 0,-3 32-52 0 0,0 0-1 0 0,-1 0 0 0 0,0 1 1 0 0,1-1-1 0 0,-2 0 0 0 0,1 1 1 0 0,-6-9-1 0 0,-3-11 74 0 0,7 15-98 0 0,0 0 1 0 0,-1 0-1 0 0,-1 1 1 0 0,1 0-1 0 0,-11-14 0 0 0,12 19 31 0 0,1 0 0 0 0,-1 0 0 0 0,0 0 0 0 0,0 1 0 0 0,0 0 0 0 0,-1-1 0 0 0,1 1 0 0 0,-1 1-1 0 0,0-1 1 0 0,0 1 0 0 0,0 0 0 0 0,-9-3 0 0 0,-5 0 10 0 0,0 2-1 0 0,0 0 1 0 0,-27-1-1 0 0,41 5-20 0 0,0 0 0 0 0,0 0 0 0 0,1 0 0 0 0,-1 0 0 0 0,1 1 0 0 0,-1 0-1 0 0,-6 3 1 0 0,-12 5-66 0 0,-9 3 40 0 0,1 2 0 0 0,1 1-1 0 0,0 1 1 0 0,-44 33-1 0 0,57-39 48 0 0,1 1-1 0 0,0 0 0 0 0,0 2 1 0 0,2 0-1 0 0,-1 0 0 0 0,-12 19 0 0 0,14-17-115 0 0,10-13 104 0 0,1-1 0 0 0,-1 1-1 0 0,1 0 1 0 0,-1 0-1 0 0,1 0 1 0 0,0 1 0 0 0,1-1-1 0 0,-1 0 1 0 0,0 1-1 0 0,1-1 1 0 0,0 1 0 0 0,0-1-1 0 0,0 1 1 0 0,-1 6-1 0 0,1 5 177 0 0,-1-2-1160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0:32.4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564 109 908 0 0,'14'-5'2057'0'0,"-14"5"-2000"0"0,0 0 0 0 0,0-1 0 0 0,1 1 0 0 0,-1-1 0 0 0,0 1 0 0 0,0-1 0 0 0,0 1 1 0 0,0 0-1 0 0,0-1 0 0 0,0 1 0 0 0,0-1 0 0 0,0 1 0 0 0,0-1 0 0 0,0 1 1 0 0,0-1-1 0 0,0 1 0 0 0,-1-1 0 0 0,1-1 100 0 0,0 0 0 0 0,0 0 0 0 0,0 1 0 0 0,0-1 0 0 0,0 0 1 0 0,0 0-1 0 0,0 1 0 0 0,1-1 0 0 0,-1 0 0 0 0,2-2 0 0 0,-2 3-126 0 0,1 0 0 0 0,-1 0 0 0 0,0 0 0 0 0,1 0 0 0 0,-1 0 0 0 0,0 0 0 0 0,0 0 1 0 0,0-1-1 0 0,0 1 0 0 0,0 0 0 0 0,0 0 0 0 0,0 0 0 0 0,0 0 0 0 0,0 0 0 0 0,0 0 0 0 0,-1 0 0 0 0,1 0 0 0 0,0 0 0 0 0,-1 0 0 0 0,1 0 0 0 0,-2-1 0 0 0,1 0 28 0 0,-1 0 0 0 0,0 0 1 0 0,0 0-1 0 0,1 0 0 0 0,-1 1 0 0 0,0-1 1 0 0,-1 1-1 0 0,1-1 0 0 0,0 1 0 0 0,-4-2 0 0 0,-13-7 180 0 0,15 8-191 0 0,-1-1-1 0 0,1 1 1 0 0,-1-1-1 0 0,0 2 1 0 0,0-1-1 0 0,1 0 1 0 0,-1 1-1 0 0,0 0 1 0 0,-7-1-1 0 0,11 2 10 0 0,-1 0-46 0 0,0 0 0 0 0,0 0 1 0 0,1-1-1 0 0,-1 1 0 0 0,0 1 0 0 0,0-1 1 0 0,0 0-1 0 0,0 0 0 0 0,1 1 0 0 0,-1-1 1 0 0,-2 2-1 0 0,-7 5-5 0 0,0 0 0 0 0,1 1 1 0 0,0 1-1 0 0,0 0 1 0 0,1 0-1 0 0,0 1 0 0 0,1 0 1 0 0,0 0-1 0 0,0 1 0 0 0,-11 23 1 0 0,0 8-2 0 0,2 1 1 0 0,-17 61-1 0 0,17-38-56 0 0,-20 95 48 0 0,26-109-63 0 0,5-30 79 0 0,-4 40 1 0 0,8-42 43 0 0,-15 113-252 0 0,16-122 218 0 0,0 0 0 0 0,0 1 0 0 0,1-1 0 0 0,2 16 0 0 0,-1 8 3 0 0,-1-32-46 0 0,-1 1 1 0 0,1 0 0 0 0,-1-1 0 0 0,0 1-1 0 0,0-1 1 0 0,-1 1 0 0 0,-2 5 0 0 0,-5 15 67 0 0,-31 133-47 0 0,-1-28 224 0 0,35-113-185 0 0,3-10-53 0 0,1 0 0 0 0,0 0 0 0 0,0 0 0 0 0,0 0 0 0 0,1 0 0 0 0,-2 12 738 0 0,1-28-500 0 0,-2-17-116 0 0,5-7-142 0 0,10-63 0 0 0,6-48 257 0 0,-8 50-238 0 0,-7 65 64 0 0,-2 29-52 0 0,0 0-1 0 0,0 0 1 0 0,0 0 0 0 0,0 1-1 0 0,0-1 1 0 0,-1 0 0 0 0,1 0-1 0 0,0 0 1 0 0,0 0 0 0 0,-1 1-1 0 0,1-1 1 0 0,0 0 0 0 0,-1 0-1 0 0,1 1 1 0 0,-1-1 0 0 0,1 0-1 0 0,-1 1 1 0 0,1-1 0 0 0,-1 0-1 0 0,1 1 1 0 0,-1-1-1 0 0,0 1 1 0 0,1-1 0 0 0,-1 1-1 0 0,0-1 1 0 0,0 1 0 0 0,1-1-1 0 0,-2 1 1 0 0,1-1-4 0 0,-1 0 14 0 0,-1-1-1 0 0,0 0 0 0 0,0 0 1 0 0,0 1-1 0 0,0 0 0 0 0,0-1 1 0 0,0 1-1 0 0,0 1 0 0 0,-1-1 1 0 0,1 0-1 0 0,-5 0 0 0 0,-16-5-50 0 0,17 5-23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0:51.916"/>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1290 160 1016 0 0,'0'0'4270'0'0,"-6"-3"-4497"0"0,-29-17 546 0 0,-18-10 1150 0 0,17 12-1656 0 0,20 9 249 0 0,1 2-1 0 0,-1 0 0 0 0,-20-6 0 0 0,19 8-80 0 0,-2 0-187 0 0,-34-5 0 0 0,4-7 329 0 0,12 11-130 0 0,18 3 109 0 0,0 0 1 0 0,-20 0-1 0 0,37 3-59 0 0,-30 0 44 0 0,-350 0-141 0 0,351 6 38 0 0,29-5 14 0 0,0-1 0 0 0,-1 1 0 0 0,1 0 0 0 0,0-1-1 0 0,0 1 1 0 0,0 0 0 0 0,0 0 0 0 0,0 1 0 0 0,0-1 0 0 0,-2 3 0 0 0,-14 6-21 0 0,-25 6 25 0 0,15-5 17 0 0,-43 21 0 0 0,60-26-10 0 0,-1 0 1 0 0,2 1 0 0 0,-1 0-1 0 0,1 1 1 0 0,0 0 0 0 0,1 1-1 0 0,-16 18 1 0 0,7-6-176 0 0,13-15 189 0 0,0 0 0 0 0,0 0-1 0 0,1 0 1 0 0,-1 1 0 0 0,1-1 0 0 0,1 1-1 0 0,-5 11 1 0 0,-16 48-22 0 0,20-55-3 0 0,1-1 0 0 0,1 1 0 0 0,0 0 1 0 0,0 13-1 0 0,2-24-9 0 0,0 10-8 0 0,0 70 14 0 0,0-77-2 0 0,1-1 1 0 0,-1 0-1 0 0,1 1 1 0 0,0-1-1 0 0,0 0 1 0 0,0 0-1 0 0,1 1 1 0 0,-1-1-1 0 0,0 0 1 0 0,3 2-1 0 0,9 17-103 0 0,-11-15 114 0 0,1 0 0 0 0,0 0-1 0 0,0 0 1 0 0,0 0 0 0 0,1-1-1 0 0,0 0 1 0 0,0 1 0 0 0,0-2-1 0 0,0 1 1 0 0,1 0 0 0 0,0-1 0 0 0,0 0-1 0 0,0 0 1 0 0,7 4 0 0 0,3 1-6 0 0,1-1 1 0 0,0-1-1 0 0,1 0 1 0 0,17 5-1 0 0,-10-7 41 0 0,0 0 0 0 0,0-2 0 0 0,1-1-1 0 0,-1 0 1 0 0,34-4 0 0 0,-9 1-244 0 0,-37 1 213 0 0,0-2-1 0 0,-1 0 1 0 0,16-4-1 0 0,3 0 15 0 0,153-29 68 0 0,-121 21-28 0 0,-30 9-56 0 0,0-2 1 0 0,-1-2-1 0 0,0-1 0 0 0,46-21 1 0 0,3-7 19 0 0,-65 32-12 0 0,-1-1-1 0 0,-1-1 0 0 0,0 0 0 0 0,23-18 0 0 0,-30 19-6 0 0,0 0-1 0 0,0 0 0 0 0,-1-1 1 0 0,0 0-1 0 0,-1 0 0 0 0,0 0 0 0 0,0 0 1 0 0,4-13-1 0 0,-6 12-32 0 0,0 0 0 0 0,-1 0 0 0 0,0 0 1 0 0,-1 0-1 0 0,0-10 0 0 0,-1 9-2 0 0,1 9 32 0 0,0 0 0 0 0,-1 0 0 0 0,1 0 1 0 0,-1 0-1 0 0,1 0 0 0 0,-1 0 0 0 0,1 0 0 0 0,-1 0 1 0 0,0 0-1 0 0,1 0 0 0 0,-1 0 0 0 0,0 0 0 0 0,0 1 1 0 0,0-1-1 0 0,-1-1 0 0 0,0 1 5 0 0,1-1-142 0 0,-1 0 1 0 0,1 0-1 0 0,-1 0 1 0 0,0 0-1 0 0,0 0 1 0 0,1 0-1 0 0,-1 1 1 0 0,-1-1-1 0 0,1 1 1 0 0,0-1 0 0 0,0 1-1 0 0,0 0 1 0 0,-1 0-1 0 0,1 0 1 0 0,-1 0-1 0 0,1 0 1 0 0,-1 0-1 0 0,1 1 1 0 0,-1-1-1 0 0,1 1 1 0 0,-1 0-1 0 0,0 0 1 0 0,1 0-1 0 0,-3 0 1 0 0,-7 0-1309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0:59.596"/>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2164 631 888 0 0,'0'0'5088'0'0,"-4"-5"-5111"0"0,-21-23 211 0 0,23 25-97 0 0,0 0 0 0 0,0 0 0 0 0,0 0 0 0 0,1 0 0 0 0,-1 0 0 0 0,1 0 0 0 0,-2-5 0 0 0,-6-14 228 0 0,-18-16 300 0 0,15 22-281 0 0,1-1-1 0 0,-11-21 0 0 0,14 25-245 0 0,0 0-1 0 0,0 1 0 0 0,-1 0 1 0 0,-14-14-1 0 0,-19-27 31 0 0,27 33 29 0 0,-1 1 0 0 0,-25-25 0 0 0,19 21-79 0 0,-5-3 16 0 0,0 1-1 0 0,-58-39 1 0 0,64 53-70 0 0,0 0-1 0 0,-1 1 1 0 0,0 1-1 0 0,-42-10 0 0 0,54 16-14 0 0,-29-6-28 0 0,0 2 1 0 0,-1 2-1 0 0,0 2 1 0 0,-69 2 0 0 0,71 2-42 0 0,33-1 69 0 0,1 0 0 0 0,0 1 1 0 0,0 0-1 0 0,0 0 0 0 0,-1 0 1 0 0,1 0-1 0 0,-6 4 0 0 0,6-3 6 0 0,0-1 0 0 0,0 1-1 0 0,-1-1 1 0 0,1 0 0 0 0,0 0-1 0 0,-1 0 1 0 0,-7 0 0 0 0,-11 1 23 0 0,-1 1 0 0 0,1 1 0 0 0,0 1 1 0 0,-27 9-1 0 0,30-8-64 0 0,-146 53-78 0 0,134-46 48 0 0,30-12 68 0 0,-28 10 92 0 0,-35 10 0 0 0,-41 13-42 0 0,-3 5-287 0 0,24-5 389 0 0,73-29-175 0 0,0 0 0 0 0,0 0-1 0 0,0 1 1 0 0,0 0 0 0 0,-12 10-1 0 0,-12 6 133 0 0,21-13-96 0 0,0 1 1 0 0,0 0-1 0 0,-21 20 1 0 0,17-15-86 0 0,-7 6 16 0 0,13-6 40 0 0,-2 2 38 0 0,-23 34 1 0 0,26-30-85 0 0,1 1 1 0 0,-13 36-1 0 0,18-42 47 0 0,-1 2-6 0 0,1 0 0 0 0,-5 26 0 0 0,7-14-28 0 0,-5 31 190 0 0,8-60-141 0 0,1 36-37 0 0,0 29 45 0 0,1-62-31 0 0,1 0 1 0 0,-1 0 0 0 0,1 0-1 0 0,0 0 1 0 0,0 0-1 0 0,4 5 1 0 0,0 2-62 0 0,-1-3 73 0 0,4 11 33 0 0,1-1 0 0 0,1-1 0 0 0,23 28 0 0 0,-30-40-31 0 0,3 4-5 0 0,1 0 0 0 0,0-1 0 0 0,1 0 0 0 0,0 0 0 0 0,0-1 0 0 0,14 8 0 0 0,94 48 89 0 0,-96-50-93 0 0,2-2 0 0 0,-1 0 0 0 0,1-2 0 0 0,41 11 0 0 0,97 22 62 0 0,-113-30 10 0 0,76 10 0 0 0,-61-15-103 0 0,146 8-21 0 0,-6-15 79 0 0,-140-11-62 0 0,-18 2 93 0 0,-44 9 11 0 0,23 0-3 0 0,-19 0-47 0 0,0 0-1 0 0,0-1 0 0 0,0 1 1 0 0,0-1-1 0 0,0 0 0 0 0,0 0 1 0 0,0 0-1 0 0,0-1 0 0 0,6-2 1 0 0,-7 2-21 0 0,0 0 1 0 0,1 0-1 0 0,-1 1 0 0 0,1 0 1 0 0,-1-1-1 0 0,1 2 1 0 0,9-2-1 0 0,20-5 1 0 0,-25 5-4 0 0,1-1 1 0 0,-1 1 0 0 0,15-1 0 0 0,10-2 65 0 0,7-4-44 0 0,-16 4-3 0 0,1-1 0 0 0,-1-2 0 0 0,29-11 0 0 0,67-29 43 0 0,-88 34-132 0 0,-17 7 92 0 0,-2 1 0 0 0,1-2 0 0 0,23-15 0 0 0,-16 7-40 0 0,-13 10 58 0 0,0 0 0 0 0,-1 0 0 0 0,1-1-1 0 0,11-13 1 0 0,25-39-18 0 0,-35 40-48 0 0,17-38 0 0 0,-20 39-44 0 0,13-45 107 0 0,-13 34-29 0 0,-7 25 24 0 0,0 0-1 0 0,1 0 1 0 0,0 1-1 0 0,0-1 1 0 0,0 1 0 0 0,0-1-1 0 0,1 1 1 0 0,2-5-1 0 0,-2 4-18 0 0,0 0 0 0 0,0-1 0 0 0,-1 1 0 0 0,1 0 0 0 0,-1-1 0 0 0,0 1 0 0 0,0-1-1 0 0,0-8 1 0 0,2-7-19 0 0,1 5 29 0 0,-2 1 1 0 0,1-19 0 0 0,-2 19 4 0 0,1 0-1 0 0,3-16 1 0 0,-3 21-243 0 0,-1 0 1 0 0,0-1-1 0 0,-1 1 1 0 0,0 0 0 0 0,-1-13-1 0 0,-1-8-637 0 0,2-36-4323 0 0,0 49 3990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1:06.352"/>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303 80 1196 0 0,'0'0'2916'0'0,"0"-3"-2783"0"0,3-29 87 0 0,-3 31-189 0 0,1 0 1 0 0,-1 0-1 0 0,0 0 1 0 0,0 1-1 0 0,0-1 0 0 0,0 0 1 0 0,-1 0-1 0 0,1 0 1 0 0,0 0-1 0 0,0 0 0 0 0,0 1 1 0 0,-1-1-1 0 0,1 0 0 0 0,0 0 1 0 0,-1 0-1 0 0,0 0-27 0 0,1 1 0 0 0,0-1 0 0 0,0 1 0 0 0,-1 0 0 0 0,1-1 0 0 0,0 1 0 0 0,0-1 0 0 0,0 1 0 0 0,0-1 0 0 0,0 1 0 0 0,-1-1 0 0 0,1 1 0 0 0,0-1 0 0 0,0 1 0 0 0,0-1 0 0 0,0 1 0 0 0,1-1 0 0 0,-1 1 0 0 0,0-1 0 0 0,0 1 0 0 0,0-1 0 0 0,0 1 0 0 0,0-1 0 0 0,1 1 0 0 0,-1-1 0 0 0,6-13 21 0 0,-9 10 395 0 0,-16 13 467 0 0,5 0-1140 0 0,6-5 268 0 0,1 0 0 0 0,0 1 0 0 0,0 0 0 0 0,1 1 1 0 0,-1 0-1 0 0,1 0 0 0 0,0 0 0 0 0,1 0 0 0 0,-6 9 0 0 0,6-2 141 0 0,12-10-232 0 0,17-9 52 0 0,-15 2 17 0 0,0-1-1 0 0,-1 0 1 0 0,0 0-1 0 0,9-8 0 0 0,23-14-152 0 0,-25 17 29 0 0,-3 4-14 0 0,-18 20 327 0 0,-10 11-201 0 0,-1-2 0 0 0,-2 0 0 0 0,0-1 0 0 0,-24 21 1 0 0,38-38 61 0 0,1 0 1 0 0,0 0 0 0 0,0 1 0 0 0,0-1 0 0 0,1 1 0 0 0,-1 0-1 0 0,-2 8 1 0 0,6-14-43 0 0,0 1 0 0 0,-1-1 1 0 0,1 0-1 0 0,0 1 0 0 0,0-1 0 0 0,-1 0 0 0 0,1 1 0 0 0,0-1 0 0 0,0 0 0 0 0,0 1 1 0 0,0-1-1 0 0,0 0 0 0 0,0 1 0 0 0,-1-1 0 0 0,1 1 0 0 0,0-1 0 0 0,0 0 0 0 0,0 1 1 0 0,0-1-1 0 0,0 1 0 0 0,1-1 0 0 0,-1 0 0 0 0,0 1 0 0 0,0-1 0 0 0,0 0 0 0 0,0 1 1 0 0,0-1-1 0 0,0 1 0 0 0,1-1 0 0 0,-1 0 0 0 0,0 1 0 0 0,0-1 0 0 0,0 0 0 0 0,1 1 1 0 0,-1-1-1 0 0,0 0 0 0 0,1 0 0 0 0,-1 1 0 0 0,21-2 94 0 0,-5-4-149 0 0,0 0 0 0 0,0-1-1 0 0,20-11 1 0 0,-21 10-13 0 0,39-22 70 0 0,-54 29-1 0 0,0 0-1 0 0,0 0 0 0 0,0 0 1 0 0,0 1-1 0 0,0-1 1 0 0,0 0-1 0 0,0 0 0 0 0,0 0 1 0 0,0 0-1 0 0,0 0 1 0 0,0 0-1 0 0,0 0 0 0 0,0 1 1 0 0,0-1-1 0 0,0 0 0 0 0,0 0 1 0 0,0 0-1 0 0,0 0 1 0 0,0 0-1 0 0,0 0 0 0 0,0 0 1 0 0,0 1-1 0 0,0-1 1 0 0,0 0-1 0 0,0 0 0 0 0,0 0 1 0 0,0 0-1 0 0,0 0 1 0 0,0 0-1 0 0,0 0 0 0 0,0 0 1 0 0,0 0-1 0 0,1 1 1 0 0,-1-1-1 0 0,0 0 0 0 0,0 0 1 0 0,0 0-1 0 0,0 0 1 0 0,0 0-1 0 0,0 0 0 0 0,0 0 1 0 0,0 0-1 0 0,1 0 0 0 0,-1 0 1 0 0,0 0-1 0 0,0 0 1 0 0,0 0-1 0 0,0 0 0 0 0,0 0 1 0 0,0 0-1 0 0,0 0 1 0 0,1 0-1 0 0,-1 0 0 0 0,0 0 1 0 0,0 0-1 0 0,0 0 1 0 0,0 0-1 0 0,0 0 0 0 0,0 0 1 0 0,-10 17 257 0 0,-20 19-304 0 0,26-32 44 0 0,0 0 1 0 0,0 0-1 0 0,1 0 0 0 0,-1 1 0 0 0,1-1 0 0 0,0 1 1 0 0,1 0-1 0 0,-1 0 0 0 0,1 0 0 0 0,0 0 0 0 0,0 0 0 0 0,-2 7 1 0 0,5-11 6 0 0,-1 0 0 0 0,1 0 0 0 0,0 0-1 0 0,-1 0 1 0 0,1 0 0 0 0,0 0 0 0 0,0 0 0 0 0,-1-1 0 0 0,1 1 0 0 0,0 0 0 0 0,0 0 0 0 0,0-1 0 0 0,0 1 0 0 0,0-1 0 0 0,0 1 0 0 0,0 0 0 0 0,0-1 0 0 0,0 0 0 0 0,1 1 0 0 0,-1-1 0 0 0,1 1 0 0 0,6 2-75 0 0,-20 7 205 0 0,-92 51 100 0 0,57-36-228 0 0,44-23 20 0 0,-11 8-253 0 0,14-10 222 0 0,0 0 0 0 0,-1 0 0 0 0,1 1 0 0 0,0-1 0 0 0,0 0 0 0 0,0 0 0 0 0,0 0 1 0 0,0 1-1 0 0,0-1 0 0 0,0 0 0 0 0,0 0 0 0 0,0 1 0 0 0,0-1 0 0 0,0 0 0 0 0,0 1 0 0 0,0-1 0 0 0,0 0 0 0 0,0 0 0 0 0,0 1 0 0 0,0-1 0 0 0,0 0 0 0 0,0 0 0 0 0,0 1 0 0 0,0-1 0 0 0,0 0 0 0 0,0 0 0 0 0,0 0 0 0 0,1 1 0 0 0,-1-1 0 0 0,0 0 0 0 0,0 0 0 0 0,0 1 0 0 0,0-1 0 0 0,1 0 0 0 0,-1 0 0 0 0,0 0 0 0 0,0 0 1 0 0,0 1-1 0 0,1-1 0 0 0,-1 0 0 0 0,0 0 0 0 0,0 0 0 0 0,1 0 0 0 0,-1 0 0 0 0,0 0 0 0 0,0 0 0 0 0,1 0 0 0 0,-1 0 0 0 0,1 0 0 0 0,1 0-3 0 0,1 0-1 0 0,-1 0 1 0 0,1 0 0 0 0,0-1-1 0 0,-1 1 1 0 0,1-1 0 0 0,-1 0-1 0 0,1 0 1 0 0,-1 0 0 0 0,4-1-1 0 0,3-2 90 0 0,4 2-147 0 0,-10 1 68 0 0,-1 1-1 0 0,1 0 0 0 0,0-1 0 0 0,-1 0 0 0 0,1 1 0 0 0,0-1 1 0 0,-1 0-1 0 0,5-3 0 0 0,-7 4-2 0 0,-4 4-95 0 0,-1-1 35 0 0,0 0 0 0 0,1 0 0 0 0,-2 0-1 0 0,1 0 1 0 0,0-1 0 0 0,-7 3 0 0 0,-5 3 27 0 0,8-2 56 0 0,9-6-24 0 0,0 0 1 0 0,0 0-1 0 0,0 0 1 0 0,0 0-1 0 0,0 0 1 0 0,0 0 0 0 0,0 1-1 0 0,0-1 1 0 0,-1 0-1 0 0,1 0 1 0 0,0 0-1 0 0,0 0 1 0 0,0 0-1 0 0,0 0 1 0 0,0 0 0 0 0,0 0-1 0 0,0 1 1 0 0,0-1-1 0 0,0 0 1 0 0,0 0-1 0 0,0 0 1 0 0,0 0 0 0 0,0 0-1 0 0,0 0 1 0 0,0 0-1 0 0,0 1 1 0 0,0-1-1 0 0,0 0 1 0 0,0 0-1 0 0,0 0 1 0 0,0 0 0 0 0,0 0-1 0 0,0 0 1 0 0,0 0-1 0 0,0 0 1 0 0,0 1-1 0 0,1-1 1 0 0,-1 0 0 0 0,0 0-1 0 0,0 0 1 0 0,0 0-1 0 0,0 0 1 0 0,0 0-1 0 0,0 0 1 0 0,0 0 0 0 0,0 0-1 0 0,0 0 1 0 0,0 0-1 0 0,1 0 1 0 0,-1 1-1 0 0,0-1 1 0 0,4 0-1 0 0,1 1-1 0 0,-1-1 1 0 0,0 0-1 0 0,1 0 1 0 0,-1 0 0 0 0,1-1-1 0 0,-1 1 1 0 0,0-1 0 0 0,0 0-1 0 0,5-2 1 0 0,-3 2 47 0 0,-5 0-93 0 0,20 1-252 0 0,21-9 614 0 0,-42 9-315 0 0,0 0 0 0 0,1 1 0 0 0,-1-1 1 0 0,0 0-1 0 0,0 0 0 0 0,0 1 0 0 0,0-1 0 0 0,0 0 1 0 0,0 0-1 0 0,0 1 0 0 0,0-1 0 0 0,0 0 1 0 0,0 0-1 0 0,0 1 0 0 0,0-1 0 0 0,0 0 1 0 0,0 0-1 0 0,0 1 0 0 0,0-1 0 0 0,0 0 1 0 0,0 0-1 0 0,0 1 0 0 0,0-1 0 0 0,-1 0 0 0 0,1 0 1 0 0,0 1-1 0 0,0-1 0 0 0,0 0 0 0 0,0 0 1 0 0,-1 0-1 0 0,1 1 0 0 0,0-1 0 0 0,0 0 1 0 0,0 0-1 0 0,-1 0 0 0 0,1 0 0 0 0,0 1 1 0 0,0-1-1 0 0,-1 0 0 0 0,1 0 0 0 0,0 0 0 0 0,-11 10-46 0 0,-16 10 314 0 0,20-16-242 0 0,0 0 0 0 0,0 1 0 0 0,1 0 0 0 0,-1 1 0 0 0,-7 8 0 0 0,8-4-239 0 0,7-5 379 0 0,2-4-151 0 0,-1-1 1 0 0,0 0-1 0 0,0 0 0 0 0,1 0 0 0 0,-1-1 0 0 0,0 1 1 0 0,0 0-1 0 0,0-1 0 0 0,3 0 0 0 0,82-19-175 0 0,-161 63 158 0 0,71-42 15 0 0,-20 10-506 0 0,22-10 489 0 0,1-1-1 0 0,-1 0 1 0 0,0 1 0 0 0,0-1 0 0 0,0 1-1 0 0,1-1 1 0 0,-1 1 0 0 0,0-1 0 0 0,1 1-1 0 0,-1 0 1 0 0,0-1 0 0 0,1 1 0 0 0,-1 0-1 0 0,1-1 1 0 0,-1 1 0 0 0,1 0 0 0 0,-1 0-1 0 0,1-1 1 0 0,0 1 0 0 0,-1 2 0 0 0,30-7 477 0 0,-16 3-446 0 0,10 0-40 0 0,-20 5 28 0 0,-11 4 44 0 0,-89 55-150 0 0,15-12 256 0 0,72-41-227 0 0,10-3 32 0 0,2-6 51 0 0,0-1 0 0 0,0 1 0 0 0,0 0 0 0 0,0-1 0 0 0,0 0 0 0 0,-1 1 0 0 0,1-1 0 0 0,0 0 0 0 0,0 0 0 0 0,0 0 0 0 0,3 0 0 0 0,6-1 15 0 0,0 0 1 0 0,0-1 0 0 0,0 0 0 0 0,21-8 0 0 0,25-5-329 0 0,-44 12 254 0 0,-5 2 110 0 0,-17 12-28 0 0,-76 60-269 0 0,47-41-452 0 0,38-30 677 0 0,0 0 0 0 0,0 0 0 0 0,-1 0 0 0 0,1 1 0 0 0,0-1 0 0 0,0 0 0 0 0,-1 0 0 0 0,1 0 0 0 0,0 0 0 0 0,0 0 0 0 0,-1 0 0 0 0,1 1 0 0 0,0-1 0 0 0,0 0 0 0 0,-1 0 0 0 0,1 0 0 0 0,0 1 0 0 0,0-1 0 0 0,0 0 0 0 0,-1 0 0 0 0,1 0 0 0 0,0 1 0 0 0,0-1-1 0 0,0 0 1 0 0,0 0 0 0 0,0 1 0 0 0,0-1 0 0 0,0 0 0 0 0,0 1 0 0 0,0-1 0 0 0,-1 0 0 0 0,1 0 0 0 0,0 1 0 0 0,0-1 0 0 0,0 0 0 0 0,1 1 0 0 0,-1-1 0 0 0,11 3 118 0 0,18-4 16 0 0,7-1-67 0 0,-35 2-141 0 0,13 1 170 0 0,-14-1-95 0 0,1 0 1 0 0,-1 0 0 0 0,0 1-1 0 0,1-1 1 0 0,-1 0 0 0 0,0 0 0 0 0,0 0-1 0 0,1 0 1 0 0,-1 1 0 0 0,0-1-1 0 0,0 0 1 0 0,1 0 0 0 0,-1 1-1 0 0,0-1 1 0 0,0 0 0 0 0,0 0 0 0 0,0 1-1 0 0,1-1 1 0 0,-1 0 0 0 0,0 0-1 0 0,0 1 1 0 0,0-1 0 0 0,0 0 0 0 0,0 1-1 0 0,0-1 1 0 0,0 0 0 0 0,0 1-1 0 0,0-1 1 0 0,0 0 0 0 0,0 0 0 0 0,0 1-1 0 0,0-1 1 0 0,0 0 0 0 0,0 1-1 0 0,0-1 1 0 0,0 0 0 0 0,0 1 0 0 0,0-1-1 0 0,-1 1 1 0 0,-11 15 161 0 0,-28 18 23 0 0,33-28-227 0 0,-58 47 20 0 0,64-53 12 0 0,0 1 1 0 0,1-1-1 0 0,-1 1 1 0 0,0-1 0 0 0,1 1-1 0 0,-1 0 1 0 0,0-1-1 0 0,1 1 1 0 0,-1 0-1 0 0,1-1 1 0 0,-1 1-1 0 0,1 0 1 0 0,0 0-1 0 0,-1-1 1 0 0,1 1-1 0 0,0 0 1 0 0,-1 0-1 0 0,1 0 1 0 0,0 0-1 0 0,0-1 1 0 0,0 1-1 0 0,0 1 1 0 0,0-1 7 0 0,0-1 0 0 0,1 1 1 0 0,-1-1-1 0 0,1 1 0 0 0,-1-1 1 0 0,1 0-1 0 0,0 1 0 0 0,-1-1 0 0 0,1 0 1 0 0,-1 0-1 0 0,1 1 0 0 0,0-1 1 0 0,-1 0-1 0 0,1 0 0 0 0,-1 0 1 0 0,1 0-1 0 0,0 0 0 0 0,-1 0 0 0 0,1 0 1 0 0,0 0-1 0 0,1 0 0 0 0,4 0-25 0 0,1-1 0 0 0,-1 0 0 0 0,1 0 0 0 0,9-4 0 0 0,-15 5 24 0 0,0-1 0 0 0,0 0 0 0 0,1 1 0 0 0,-1-1 0 0 0,0 1 0 0 0,1 0 0 0 0,-1-1-1 0 0,0 1 1 0 0,0 0 0 0 0,1 0 0 0 0,-1 0 0 0 0,1 0 0 0 0,-1 0 0 0 0,0 0 0 0 0,1 0 0 0 0,-1 0 0 0 0,2 1-1 0 0,-4-1 15 0 0,1 1-1 0 0,0 0 0 0 0,0-1 0 0 0,0 1 1 0 0,0 0-1 0 0,-1-1 0 0 0,1 1 0 0 0,0-1 1 0 0,-1 1-1 0 0,1 0 0 0 0,0-1 0 0 0,-1 1 1 0 0,1-1-1 0 0,-1 1 0 0 0,1-1 1 0 0,-1 1-1 0 0,1-1 0 0 0,-1 0 0 0 0,1 1 1 0 0,-1-1-1 0 0,1 1 0 0 0,-1-1 0 0 0,1 0 1 0 0,-1 0-1 0 0,0 1 0 0 0,1-1 0 0 0,-2 0 1 0 0,-14 8-74 0 0,0 0 0 0 0,-25 6 1 0 0,31-9 195 0 0,-7-1 116 0 0,16-4-293 0 0,-10-1 22 0 0,-2 1-48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1:46.46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109 869 1588 0 0,'0'0'4829'0'0,"4"2"-4830"0"0,18 6 219 0 0,101 28 501 0 0,-105-31-660 0 0,0 1-1 0 0,25 11 1 0 0,6 3 32 0 0,-30-14-25 0 0,0-1 0 0 0,0-1 1 0 0,0-1-1 0 0,22 1 0 0 0,80-2 297 0 0,-73-2-242 0 0,-9-10-101 0 0,-37 10-12 0 0,0 0 0 0 0,0 0 0 0 0,-1-1 0 0 0,1 1 0 0 0,0-1 0 0 0,0 1 0 0 0,-1-1 0 0 0,1 1 0 0 0,0-1 0 0 0,-1 0-1 0 0,1 0 1 0 0,2-2 0 0 0,-3 2-12 0 0,1 0 0 0 0,0 0-1 0 0,0 0 1 0 0,0 0-1 0 0,0 0 1 0 0,0 0-1 0 0,0 1 1 0 0,0-1 0 0 0,3 0-1 0 0,22-3 47 0 0,47-14-1 0 0,-24 5 68 0 0,-9 1-37 0 0,44-18 0 0 0,-27 8-154 0 0,-33 14 158 0 0,29-11 41 0 0,-50 17-121 0 0,0 0 1 0 0,0 0-1 0 0,-1-1 1 0 0,1 1 0 0 0,-1-1-1 0 0,0 1 1 0 0,0-1 0 0 0,0 0-1 0 0,0 0 1 0 0,0-1 0 0 0,2-3-1 0 0,14-19 75 0 0,-15 21-69 0 0,1-1 1 0 0,-1 0-1 0 0,0 0 0 0 0,-1 0 0 0 0,0-1 1 0 0,3-6-1 0 0,1-7 61 0 0,-2 5-91 0 0,-1 0 1 0 0,5-29-1 0 0,-5-96 66 0 0,-4 130-32 0 0,0 5-6 0 0,-1 0-1 0 0,0 0 0 0 0,0 0 0 0 0,0 1 0 0 0,-1-1 1 0 0,1 0-1 0 0,-1 1 0 0 0,-3-5 0 0 0,2 2 29 0 0,0 1 0 0 0,0-1 0 0 0,-3-13 0 0 0,1 2 2 0 0,0 1 1 0 0,-8-18 0 0 0,5 17-6 0 0,4 8-24 0 0,-2 0 1 0 0,1 0-1 0 0,-1 0 1 0 0,-1 0-1 0 0,0 1 1 0 0,0 0-1 0 0,-12-10 1 0 0,-7-6-4 0 0,-32-22 1 0 0,42 35 15 0 0,-1 1 0 0 0,-1 1 0 0 0,0 0 0 0 0,0 1 0 0 0,-1 2 1 0 0,-27-9-1 0 0,-82-15 28 0 0,37 10-91 0 0,55 15 19 0 0,-1 1 0 0 0,1 1 1 0 0,-1 2-1 0 0,-44 4 0 0 0,14-1 187 0 0,51 0-176 0 0,0 1 0 0 0,-1 1 0 0 0,-19 5 0 0 0,-17 4-21 0 0,40-9 57 0 0,0 0 1 0 0,-1 1 0 0 0,1 1 0 0 0,1 0-1 0 0,-1 1 1 0 0,-14 9 0 0 0,8-6-61 0 0,9-3 32 0 0,0 1 0 0 0,1 0 1 0 0,0 0-1 0 0,0 0 0 0 0,1 1 0 0 0,0 1 1 0 0,0-1-1 0 0,1 1 0 0 0,-8 12 1 0 0,6-6 1 0 0,1 1 0 0 0,0-1 0 0 0,1 1 0 0 0,1 1 0 0 0,1-1 0 0 0,-7 34 1 0 0,12-50 7 0 0,-3 17 49 0 0,-4 12-17 0 0,6-28-10 0 0,1 18 27 0 0,0 145-184 0 0,1-160 145 0 0,0 1 1 0 0,0-1-1 0 0,0 0 0 0 0,1 1 1 0 0,0-1-1 0 0,-1 0 1 0 0,2 0-1 0 0,-1 0 0 0 0,4 5 1 0 0,11 24 45 0 0,3 12-992 0 0,-19-43 394 0 0,1 0 1 0 0,0 1-1 0 0,-1-1 0 0 0,1 0 0 0 0,0 1 0 0 0,1-1 0 0 0,-1-1 0 0 0,3 3 1 0 0,-1 0-926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31:52.502"/>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3420 825 1016 0 0,'-3'-1'12997'0'0,"-2"-9"-14900"0"0,-56-81 2634 0 0,-45-55-30 0 0,83 115-550 0 0,-35-36 1 0 0,22 26-161 0 0,20 25 159 0 0,0 0 0 0 0,-25-18 0 0 0,-8-7-200 0 0,31 25 117 0 0,0 0 1 0 0,-2 1-1 0 0,1 1 0 0 0,-2 1 1 0 0,-34-17-1 0 0,11 9-74 0 0,29 13 89 0 0,0 0-1 0 0,-19-5 0 0 0,-10-3-258 0 0,27 9 119 0 0,0 1 0 0 0,-29-6 0 0 0,-93-19 202 0 0,61 9-1 0 0,60 16-191 0 0,-9 0-68 0 0,19 6 123 0 0,0-1-1 0 0,1-1 1 0 0,-1 1 0 0 0,0-1-1 0 0,-9-4 1 0 0,10 4-16 0 0,-1-1 0 0 0,0 1 0 0 0,0 0 1 0 0,0 1-1 0 0,-10-1 0 0 0,-22 2 153 0 0,39 0-142 0 0,0 0 0 0 0,0 0 0 0 0,0 0 0 0 0,0 0 0 0 0,0 0 0 0 0,1 0 0 0 0,-1-1 0 0 0,0 1 0 0 0,0 0 0 0 0,0-1 0 0 0,0 1 0 0 0,0 0 0 0 0,1-1 0 0 0,-1 1 0 0 0,0-1 0 0 0,0 0 0 0 0,-1 0 0 0 0,-13-7 71 0 0,-40-4 156 0 0,41 9-243 0 0,-1 1-1 0 0,1 0 1 0 0,-1 1-1 0 0,1 0 1 0 0,-23 3-1 0 0,-1-1-64 0 0,36-1 70 0 0,0 0 0 0 0,0-1 0 0 0,0 1 0 0 0,0 0 0 0 0,0-1 0 0 0,0 1 0 0 0,0-1 0 0 0,1 0 0 0 0,-3-1 0 0 0,-17-5 40 0 0,-71 6 115 0 0,88 1-156 0 0,1 1 0 0 0,-1-1-1 0 0,1 1 1 0 0,-1 0 0 0 0,1 0-1 0 0,-1 1 1 0 0,1-1 0 0 0,-5 3-1 0 0,-23 8-72 0 0,-239 57 496 0 0,267-68-433 0 0,1-1 0 0 0,-1 1 1 0 0,1-1-1 0 0,-1 0 0 0 0,1 0 0 0 0,-1 0 0 0 0,-4 0 1 0 0,-16 1 52 0 0,-23 14-9 0 0,25-7-48 0 0,-1-1 1 0 0,-25 4-1 0 0,24-6 101 0 0,18-3-98 0 0,-1-1 0 0 0,1 0 0 0 0,-1 0 0 0 0,-10 0 0 0 0,11 0 13 0 0,1 0 1 0 0,-1 1-1 0 0,0-1 0 0 0,1 1 1 0 0,-1 0-1 0 0,-4 3 0 0 0,-13 4 152 0 0,5-3-198 0 0,-45 16-23 0 0,-89 43 1 0 0,150-64 73 0 0,-145 84 70 0 0,102-57-1 0 0,21-14-14 0 0,-30 25 0 0 0,-23 11-215 0 0,32-16 340 0 0,-38 33-421 0 0,54-42 256 0 0,-34 36-103 0 0,-70 67 246 0 0,107-102-168 0 0,17-20 21 0 0,1 1 0 0 0,0 1-1 0 0,1-1 1 0 0,0 1-1 0 0,-7 11 1 0 0,-11 24-145 0 0,12-25 167 0 0,2 0 1 0 0,0 1-1 0 0,1 1 1 0 0,-7 23-1 0 0,2-11-156 0 0,11-27 132 0 0,0 1 1 0 0,0 0-1 0 0,0 0 0 0 0,-2 11 1 0 0,-1 11-34 0 0,-20 55 0 0 0,24-55 181 0 0,-2-19-162 0 0,1 0-1 0 0,0 0 1 0 0,1 0-1 0 0,0 1 1 0 0,0-1-1 0 0,1 0 1 0 0,-1 16-1 0 0,2-22 18 0 0,-1 0 0 0 0,1 0-1 0 0,-1 0 1 0 0,0 0-1 0 0,0-1 1 0 0,0 1 0 0 0,-1 0-1 0 0,-2 4 1 0 0,-8 22 77 0 0,-2 66 79 0 0,12-78-189 0 0,1-1 0 0 0,0 1 0 0 0,3 22 0 0 0,0 2-15 0 0,-1-28 59 0 0,1 0 0 0 0,1 0 0 0 0,0 0 0 0 0,0-1 0 0 0,1 1 0 0 0,1-1 0 0 0,0 0-1 0 0,1-1 1 0 0,0 1 0 0 0,9 10 0 0 0,-5-5 12 0 0,2-1-1 0 0,0-1 1 0 0,26 26-1 0 0,-21-27-64 0 0,2-1 0 0 0,-1 0 0 0 0,2-2 0 0 0,-1 0 0 0 0,30 12 0 0 0,-31-15 83 0 0,92 36 13 0 0,-30-14-273 0 0,-76-28 192 0 0,23 9 41 0 0,47 14 0 0 0,-24-7-37 0 0,-32-13-2 0 0,0 0 0 0 0,26 12 0 0 0,5 1 44 0 0,79 20 106 0 0,-105-30-130 0 0,-11-4 3 0 0,0 0-1 0 0,-1 0 1 0 0,1-1-1 0 0,16 1 0 0 0,-17-2 17 0 0,-1 0-1 0 0,1 1 0 0 0,0 0 0 0 0,12 6 1 0 0,22 5 35 0 0,76 7-160 0 0,-119-21 66 0 0,20 0 187 0 0,559 0-545 0 0,-561 8 339 0 0,574-8 187 0 0,-559-8-18 0 0,-19 8-92 0 0,1-2-1 0 0,-1 0 0 0 0,22-6 1 0 0,28-3 92 0 0,-25 7-64 0 0,-5 2-21 0 0,0-2 0 0 0,55-14-1 0 0,-63 12-131 0 0,10-3 256 0 0,55-20-207 0 0,-40 14 169 0 0,49-20-222 0 0,-82 26 140 0 0,0 0 1 0 0,0-2-1 0 0,-1 0 0 0 0,0-1 0 0 0,-1-1 0 0 0,22-20 0 0 0,-33 26 43 0 0,16-14 28 0 0,0 0 0 0 0,-2-2 1 0 0,0-1-1 0 0,24-37 0 0 0,-38 50-57 0 0,-1-1 0 0 0,-1 1 0 0 0,0-1 0 0 0,0 0 0 0 0,4-23 0 0 0,-3 19 58 0 0,-5 13-87 0 0,0 0 0 0 0,0 0-1 0 0,0-1 1 0 0,-1 1 0 0 0,1 0 0 0 0,0-6 0 0 0,4-169 72 0 0,-4 165-243 0 0,-1 9 157 0 0,1 0 1 0 0,-1 1-1 0 0,0-1 1 0 0,0 0 0 0 0,0 0-1 0 0,0 1 1 0 0,-1-1 0 0 0,1 0-1 0 0,-1 1 1 0 0,-2-6 0 0 0,0 2-12 0 0,-1 0 0 0 0,2 0 1 0 0,-1 0-1 0 0,1 0 0 0 0,0 0 1 0 0,0-1-1 0 0,1 1 0 0 0,0-1 1 0 0,0-9-1 0 0,-3-82-108 0 0,4 93 112 0 0,-1 0 1 0 0,0 0 0 0 0,0 0-1 0 0,-1 0 1 0 0,-4-10 0 0 0,-3-11 51 0 0,6 9-62 0 0,1 0 0 0 0,0 0 0 0 0,1 0 0 0 0,3-23 0 0 0,-1-4 131 0 0,-2 43-115 0 0,1 1-1 0 0,0 0 0 0 0,-1-1 1 0 0,1 1-1 0 0,-1-1 0 0 0,1 1 1 0 0,-1 0-1 0 0,0 0 0 0 0,0-1 1 0 0,1 1-1 0 0,-1 0 1 0 0,0 0-1 0 0,0 0 0 0 0,0 0 1 0 0,-3-2-1 0 0,3 2 1 0 0,-1-2 40 0 0,2-27 15 0 0,-3-1-55 0 0,-3 22-9 0 0,6 8 9 0 0,-1 1 0 0 0,1-1 0 0 0,-1 0 0 0 0,1 1 0 0 0,-1-1 0 0 0,1 0 0 0 0,-1 1 0 0 0,1-1 0 0 0,0 0 0 0 0,-1 0 0 0 0,1 1 0 0 0,0-1 1 0 0,0 0-1 0 0,0 0 0 0 0,0 0 0 0 0,-1 0 0 0 0,1 1 0 0 0,0-1 0 0 0,0 0 0 0 0,1 0 0 0 0,-1-1 0 0 0,-1-4 10 0 0,0 1 0 0 0,0-1 0 0 0,-1 1 1 0 0,1-1-1 0 0,-5-8 0 0 0,-1-5-16 0 0,-1-2-509 0 0,0 0 0 0 0,-1 0 0 0 0,-1 1 0 0 0,-1 0 1 0 0,-14-19-1 0 0,15 26-528 0 0,0 1 0 0 0,-1 0 0 0 0,0 0 0 0 0,-1 1 0 0 0,0 1 0 0 0,-1 0 0 0 0,-26-16 0 0 0,-28-8-1645 0 0,32 19 1423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0.833"/>
    </inkml:context>
    <inkml:brush xml:id="br0">
      <inkml:brushProperty name="width" value="0.05" units="cm"/>
      <inkml:brushProperty name="height" value="0.05" units="cm"/>
      <inkml:brushProperty name="color" value="#004F8B"/>
    </inkml:brush>
  </inkml:definitions>
  <inkml:trace contextRef="#ctx0" brushRef="#br0">314 19 888 0 0,'-1'-15'2519'0'0,"-4"12"-947"0"0,-11 19-573 0 0,11-10-1059 0 0,-29 38 168 0 0,1 3 0 0 0,3 0 0 0 0,2 2-1 0 0,2 1 1 0 0,2 1 0 0 0,2 1 0 0 0,3 1 0 0 0,2 0 0 0 0,2 2 0 0 0,2 0 0 0 0,-4 57 0 0 0,9 88 84 0 0,8-190-196 0 0,1 1 1 0 0,1 0 0 0 0,0-1 0 0 0,1 1-1 0 0,0-1 1 0 0,0 0 0 0 0,1 0 0 0 0,0 0-1 0 0,9 13 1 0 0,12 15 72 0 0,-23-36-257 0 0,-1 0 0 0 0,1 0 0 0 0,-1-1-1 0 0,1 1 1 0 0,0 0 0 0 0,-1-1 0 0 0,1 0 0 0 0,0 1 0 0 0,0-1-1 0 0,0 0 1 0 0,0 0 0 0 0,1 0 0 0 0,-1 0 0 0 0,0 0 0 0 0,0-1 0 0 0,4 1-1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6:11:56.308"/>
    </inkml:context>
    <inkml:brush xml:id="br0">
      <inkml:brushProperty name="width" value="0.05" units="cm"/>
      <inkml:brushProperty name="height" value="0.05" units="cm"/>
      <inkml:brushProperty name="color" value="#FF0066"/>
    </inkml:brush>
  </inkml:definitions>
  <inkml:trace contextRef="#ctx0" brushRef="#br0">1 1 1772 0 0,'0'4'936'0'0,"0"14"-48"0"0,0-13 1303 0 0,5-5-1579 0 0,14 0-86 0 0,-14 0-27 0 0,-5 4-87 0 0,0 15-65 0 0,0-15 129 0 0,6 2-616 0 0,17 20-116 0 0,-17-15-1144 0 0,-9-5 463 0 0,-12-4-1158 0 0,14-2 1788 0 0,-12-2-985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3.393"/>
    </inkml:context>
    <inkml:brush xml:id="br0">
      <inkml:brushProperty name="width" value="0.05" units="cm"/>
      <inkml:brushProperty name="height" value="0.05" units="cm"/>
      <inkml:brushProperty name="color" value="#004F8B"/>
    </inkml:brush>
  </inkml:definitions>
  <inkml:trace contextRef="#ctx0" brushRef="#br0">652 549 1440 0 0,'0'0'5165'0'0,"0"4"-4860"0"0,0 16 3893 0 0,3-22-4088 0 0,-1 0-100 0 0,0 0 1 0 0,0 0-1 0 0,0 0 1 0 0,-1-1-1 0 0,1 1 1 0 0,-1 0-1 0 0,1-1 1 0 0,-1 1-1 0 0,0-1 0 0 0,0 0 1 0 0,0 1-1 0 0,0-1 1 0 0,-1 0-1 0 0,1 1 1 0 0,0-6-1 0 0,-1-51 142 0 0,-1 33-88 0 0,1-228 255 0 0,0 244-305 0 0,-1 0 1 0 0,-1 1-1 0 0,1-1 0 0 0,-6-15 0 0 0,4 15 18 0 0,0 0-1 0 0,1 0 1 0 0,1 0 0 0 0,-2-17 0 0 0,3 23 4 0 0,-1 0 0 0 0,0 1-1 0 0,0-1 1 0 0,0 0 0 0 0,0 0 0 0 0,-1 0 0 0 0,1 1 0 0 0,-1-1 0 0 0,-3-5 0 0 0,0 1-9 0 0,3 4-12 0 0,2 5-14 0 0,0-1-1 0 0,0 0 1 0 0,0 0 0 0 0,0 0-1 0 0,0 0 1 0 0,0 0 0 0 0,0 0-1 0 0,0 0 1 0 0,0 0 0 0 0,-1 0-1 0 0,1 0 1 0 0,0 0 0 0 0,0 0-1 0 0,0 1 1 0 0,0-1 0 0 0,0 0-1 0 0,0 0 1 0 0,0 0 0 0 0,0 0-1 0 0,-1 0 1 0 0,1 0 0 0 0,0 0 0 0 0,0 0-1 0 0,0 0 1 0 0,0 0 0 0 0,0 0-1 0 0,0 0 1 0 0,-1 0 0 0 0,1 0-1 0 0,0-1 1 0 0,0 1 0 0 0,0 0-1 0 0,0 0 1 0 0,0 0 0 0 0,0 0-1 0 0,0 0 1 0 0,0 0 0 0 0,-1 0-1 0 0,1 0 1 0 0,0 0 0 0 0,0 0-1 0 0,0 0 1 0 0,0 0 0 0 0,0 0-1 0 0,0-1 1 0 0,0 1 0 0 0,0 0-1 0 0,0 0 1 0 0,0 0 0 0 0,0 0-1 0 0,0 0 1 0 0,0 0 0 0 0,0 0-1 0 0,0-1 1 0 0,0 1 0 0 0,0 0 0 0 0,0 0-1 0 0,0 0 1 0 0,0 0 0 0 0,0 0-1 0 0,0 0 1 0 0,0 0 0 0 0,0-1-1 0 0,0 1 1 0 0,0 0 0 0 0,-8 8-31 0 0,0-1 17 0 0,1 1 1 0 0,-1-1-1 0 0,2 2 1 0 0,-1-1-1 0 0,1 1 0 0 0,-6 12 1 0 0,-4 3-6 0 0,-1 6 38 0 0,0 0 0 0 0,-15 41 0 0 0,-6 10 6 0 0,24-54-26 0 0,2 1 0 0 0,0 0 0 0 0,-9 38 0 0 0,-12 29-1 0 0,5-19-6 0 0,22-56-3 0 0,-23 70 34 0 0,-29 154 0 0 0,17 152 179 0 0,28-161-205 0 0,-11 109 29 0 0,-4-102-4 0 0,26-225-3 0 0,-1-1 1 0 0,0 0 0 0 0,-1 0 0 0 0,0-1 0 0 0,-2 1 0 0 0,-11 24 0 0 0,12-30 25 0 0,1 0 0 0 0,0 0 1 0 0,-4 17-1 0 0,-1 1-75 0 0,9-26-75 0 0,-1 0 0 0 0,0-1 1 0 0,0 1-1 0 0,0 0 0 0 0,1 0 0 0 0,-2-1 1 0 0,1 1-1 0 0,0-1 0 0 0,0 1 1 0 0,-3 2-1 0 0,2-2-52 0 0,2-2 135 0 0,-1 0 1 0 0,1 0-1 0 0,0 1 1 0 0,0-1-1 0 0,0 0 1 0 0,0 0 0 0 0,0 0-1 0 0,0 0 1 0 0,-1 0-1 0 0,1 0 1 0 0,0 0-1 0 0,0 0 1 0 0,0 0-1 0 0,0 0 1 0 0,0 0-1 0 0,-1 0 1 0 0,1 0-1 0 0,0 0 1 0 0,0 0 0 0 0,0 0-1 0 0,0 0 1 0 0,0 0-1 0 0,-1 0 1 0 0,1 0-1 0 0,0 0 1 0 0,0 0-1 0 0,0 0 1 0 0,0-1-1 0 0,0 1 1 0 0,-1 0-1 0 0,1 0 1 0 0,0 0-1 0 0,0 0 1 0 0,0 0 0 0 0,0 0-1 0 0,0 0 1 0 0,0 0-1 0 0,0-1 1 0 0,0 1-1 0 0,-1 0 1 0 0,1 0-1 0 0,0 0 1 0 0,0 0-1 0 0,0 0 1 0 0,0 0-1 0 0,0-1 1 0 0,0 1 0 0 0,0 0-1 0 0,0 0 1 0 0,0 0-1 0 0,0-1 1 0 0,-4-11-1013 0 0,3 7 415 0 0,-4-4-199 0 0,1-1 1 0 0,0 0 0 0 0,0 1-1 0 0,1-2 1 0 0,1 1 0 0 0,-2-11-1 0 0,0-13-481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3.741"/>
    </inkml:context>
    <inkml:brush xml:id="br0">
      <inkml:brushProperty name="width" value="0.05" units="cm"/>
      <inkml:brushProperty name="height" value="0.05" units="cm"/>
      <inkml:brushProperty name="color" value="#004F8B"/>
    </inkml:brush>
  </inkml:definitions>
  <inkml:trace contextRef="#ctx0" brushRef="#br0">4 257 1388 0 0,'-1'-9'743'0'0,"0"1"1"0"0,0-1-1 0 0,1 1 1 0 0,1-14-1 0 0,0 1 872 0 0,-2 19-1551 0 0,1 1 0 0 0,0 0 0 0 0,0-1 0 0 0,0 1-1 0 0,0 0 1 0 0,0-1 0 0 0,0 1 0 0 0,0 0 0 0 0,1-1 0 0 0,-1 1 0 0 0,1 0 0 0 0,-1 0 0 0 0,0-1 0 0 0,1 1-1 0 0,0 0 1 0 0,-1 0 0 0 0,1 0 0 0 0,0-1 0 0 0,0 1 0 0 0,-1 0 0 0 0,1 0 0 0 0,0 0 0 0 0,0 1 0 0 0,2-3-1 0 0,9-5 318 0 0,-11 7-359 0 0,0 0 0 0 0,0 0 1 0 0,-1 1-1 0 0,1-1 0 0 0,0 0 1 0 0,0 1-1 0 0,0-1 0 0 0,0 1 1 0 0,0-1-1 0 0,0 1 0 0 0,0-1 1 0 0,0 1-1 0 0,0 0 0 0 0,0 0 1 0 0,1-1-1 0 0,-1 1 0 0 0,0 0 1 0 0,0 0-1 0 0,0 0 1 0 0,2 0-1 0 0,45-2 273 0 0,0-4 1 0 0,65-14-1 0 0,36-5 69 0 0,-126 22-297 0 0,29-8-1 0 0,4-2 7 0 0,-55 13-82 0 0,46-9 74 0 0,-44 8-257 0 0,1 0 0 0 0,-1-1 1 0 0,0 1-1 0 0,0 0 0 0 0,1-1 0 0 0,-1 0 0 0 0,0 1 1 0 0,-1-1-1 0 0,1-1 0 0 0,0 1 0 0 0,3-3 0 0 0,0-13-5094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4.296"/>
    </inkml:context>
    <inkml:brush xml:id="br0">
      <inkml:brushProperty name="width" value="0.05" units="cm"/>
      <inkml:brushProperty name="height" value="0.05" units="cm"/>
      <inkml:brushProperty name="color" value="#004F8B"/>
    </inkml:brush>
  </inkml:definitions>
  <inkml:trace contextRef="#ctx0" brushRef="#br0">562 46 1428 0 0,'-12'-16'2061'0'0,"9"12"-1642"0"0,1 0 0 0 0,-1 1 1 0 0,1 0-1 0 0,-1-1 0 0 0,-5-3 0 0 0,7 6-381 0 0,1 1-1 0 0,-1-1 0 0 0,0 1 1 0 0,1-1-1 0 0,-1 1 0 0 0,0 0 1 0 0,0-1-1 0 0,1 1 1 0 0,-1 0-1 0 0,0 0 0 0 0,0 0 1 0 0,0 0-1 0 0,0 0 1 0 0,1 0-1 0 0,-1 0 0 0 0,0 0 1 0 0,0 0-1 0 0,0 0 0 0 0,1 0 1 0 0,-1 0-1 0 0,0 0 1 0 0,0 0-1 0 0,0 1 0 0 0,1-1 1 0 0,-1 0-1 0 0,0 1 1 0 0,1-1-1 0 0,-1 1 0 0 0,0-1 1 0 0,1 1-1 0 0,-1-1 1 0 0,0 1-1 0 0,1-1 0 0 0,-1 2 1 0 0,-20 18 150 0 0,0 2-1 0 0,2 0 1 0 0,1 1 0 0 0,-15 26 0 0 0,-13 26 218 0 0,4 2 0 0 0,-48 120 0 0 0,49-93-202 0 0,-34 94 153 0 0,60-151-274 0 0,2 0 0 0 0,-8 61 0 0 0,9-22 6 0 0,-5 27 83 0 0,-2 135 1 0 0,19-76-91 0 0,1-157-74 0 0,0-1 0 0 0,0 1 0 0 0,1-1 0 0 0,1 0 0 0 0,6 19 0 0 0,-3-13 4 0 0,5 34 1 0 0,-5-21-70 0 0,1 8-675 0 0,-7-39 544 0 0,3 13-6398 0 0,0-22 5384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4.744"/>
    </inkml:context>
    <inkml:brush xml:id="br0">
      <inkml:brushProperty name="width" value="0.05" units="cm"/>
      <inkml:brushProperty name="height" value="0.05" units="cm"/>
      <inkml:brushProperty name="color" value="#004F8B"/>
    </inkml:brush>
  </inkml:definitions>
  <inkml:trace contextRef="#ctx0" brushRef="#br0">13 28 1472 0 0,'-13'1'4622'0'0,"22"9"-3005"0"0,-5-6-1359 0 0,0-1-133 0 0,-1-1-1 0 0,1 0 1 0 0,-1 0-1 0 0,1 0 0 0 0,-1 0 1 0 0,1-1-1 0 0,0 1 0 0 0,8 1 1 0 0,17 7 475 0 0,-18-7-522 0 0,0 0 0 0 0,1-1 0 0 0,-1 0 0 0 0,1 0 0 0 0,-1-1 0 0 0,1-1 0 0 0,0 0 0 0 0,13-2 0 0 0,9 1-53 0 0,-23 1-9 0 0,1-1 0 0 0,-1-1 0 0 0,0 0 0 0 0,1 0 0 0 0,18-7 1 0 0,-16 4-2 0 0,1 1 0 0 0,23-4 0 0 0,-23 7-158 0 0,0-2 0 0 0,23-6-1 0 0,-24 6-126 0 0,11-3-1634 0 0,-25 6 1721 0 0,1 0 0 0 0,0-1 0 0 0,0 1 0 0 0,0-1 0 0 0,-1 0 0 0 0,1 1 0 0 0,0-1 0 0 0,-1 1 0 0 0,1-1 0 0 0,-1 0 0 0 0,1 1 0 0 0,-1-1 0 0 0,1 0 0 0 0,-1 0 0 0 0,1 0 0 0 0,-1 1 1 0 0,0-1-1 0 0,1 0 0 0 0,-1 0 0 0 0,0 0 0 0 0,0 0 0 0 0,0 0 0 0 0,0 1 0 0 0,1-1 0 0 0,-1-1 0 0 0,-2-6-1038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5.114"/>
    </inkml:context>
    <inkml:brush xml:id="br0">
      <inkml:brushProperty name="width" value="0.05" units="cm"/>
      <inkml:brushProperty name="height" value="0.05" units="cm"/>
      <inkml:brushProperty name="color" value="#004F8B"/>
    </inkml:brush>
  </inkml:definitions>
  <inkml:trace contextRef="#ctx0" brushRef="#br0">215 1 1404 0 0,'-1'8'630'0'0,"0"0"0"0"0,0 1 0 0 0,-1-1 0 0 0,0 0 0 0 0,-1 0-1 0 0,-3 8 1 0 0,-8 26 10 0 0,-19 89 756 0 0,-15 78 88 0 0,28-107-959 0 0,11-63-353 0 0,1 1 1 0 0,2 0-1 0 0,0 42 1 0 0,7-53-43 0 0,0-16-90 0 0,-1 0 0 0 0,0 0 0 0 0,-1 0 0 0 0,0 0 0 0 0,-4 14 0 0 0,-4 5-6 0 0,3-15 3 0 0,1 0 0 0 0,1 0 0 0 0,-2 25 0 0 0,5-29 6 0 0,0 2 20 0 0,0-1 0 0 0,-1 1 0 0 0,-7 23-1 0 0,4 1-1763 0 0,6-47 631 0 0,1 1-1 0 0,-1 0 1 0 0,0-1 0 0 0,-1 1-1 0 0,0-13 1 0 0,0-14-177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5.600"/>
    </inkml:context>
    <inkml:brush xml:id="br0">
      <inkml:brushProperty name="width" value="0.05" units="cm"/>
      <inkml:brushProperty name="height" value="0.05" units="cm"/>
      <inkml:brushProperty name="color" value="#004F8B"/>
    </inkml:brush>
  </inkml:definitions>
  <inkml:trace contextRef="#ctx0" brushRef="#br0">80 0 1516 0 0,'2'1'118'0'0,"-1"-1"1"0"0,0 0-1 0 0,0 1 0 0 0,0-1 0 0 0,0 0 0 0 0,1 1 1 0 0,-1-1-1 0 0,0 1 0 0 0,0 0 0 0 0,0-1 0 0 0,0 1 1 0 0,0 0-1 0 0,-1 0 0 0 0,1 0 0 0 0,0 0 1 0 0,0-1-1 0 0,0 1 0 0 0,-1 0 0 0 0,1 0 0 0 0,0 2 1 0 0,8 7 426 0 0,12 16-213 0 0,-1 1 1 0 0,0 1-1 0 0,-2 0 0 0 0,-2 2 1 0 0,0 0-1 0 0,-2 0 1 0 0,-1 2-1 0 0,10 40 0 0 0,3 6 132 0 0,-13-43-217 0 0,-2 1 1 0 0,9 46-1 0 0,10 209 776 0 0,-22-189-837 0 0,-6-78-99 0 0,0-1 0 0 0,-2 1 1 0 0,0 0-1 0 0,-8 45 0 0 0,-31 123 134 0 0,9-69-82 0 0,-6-2-1 0 0,-74 167 1 0 0,85-227-71 0 0,12-23-100 0 0,-3-2 1 0 0,-1 0 0 0 0,-31 48 0 0 0,13-27-1348 0 0,34-55 364 0 0,-1-9-2225 0 0,2 6 3103 0 0,-1 0 0 0 0,1 0 0 0 0,0 0 0 0 0,-1 1 0 0 0,1-1 0 0 0,0 0 0 0 0,0 0 0 0 0,0 0 0 0 0,0 0 0 0 0,0 0 0 0 0,0 0 0 0 0,0 1 0 0 0,0-1 0 0 0,0 0 0 0 0,1-2 0 0 0,2-9-1103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6.016"/>
    </inkml:context>
    <inkml:brush xml:id="br0">
      <inkml:brushProperty name="width" value="0.05" units="cm"/>
      <inkml:brushProperty name="height" value="0.05" units="cm"/>
      <inkml:brushProperty name="color" value="#004F8B"/>
    </inkml:brush>
  </inkml:definitions>
  <inkml:trace contextRef="#ctx0" brushRef="#br0">1 44 1204 0 0,'7'0'4774'0'0,"24"-2"-2826"0"0,-13 0-1267 0 0,33 2 0 0 0,-32 1-529 0 0,-1-1 0 0 0,1-1 0 0 0,19-3 0 0 0,-14-1-80 0 0,88-12 286 0 0,-68 10-53 0 0,10 1-1782 0 0,-53 6 650 0 0,-16 3-4354 0 0,4 2 3931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6.348"/>
    </inkml:context>
    <inkml:brush xml:id="br0">
      <inkml:brushProperty name="width" value="0.05" units="cm"/>
      <inkml:brushProperty name="height" value="0.05" units="cm"/>
      <inkml:brushProperty name="color" value="#004F8B"/>
    </inkml:brush>
  </inkml:definitions>
  <inkml:trace contextRef="#ctx0" brushRef="#br0">15 0 1348 0 0,'-2'1'140'0'0,"1"0"-1"0"0,0 0 1 0 0,0 0 0 0 0,0 0-1 0 0,0 0 1 0 0,1 0-1 0 0,-1 0 1 0 0,0 0 0 0 0,0 0-1 0 0,1 0 1 0 0,-1 1 0 0 0,0-1-1 0 0,1 0 1 0 0,-1 0-1 0 0,1 1 1 0 0,0-1 0 0 0,-1 0-1 0 0,1 1 1 0 0,0-1-1 0 0,0 0 1 0 0,0 1 0 0 0,0-1-1 0 0,0 2 1 0 0,1-2-33 0 0,-1 1 1 0 0,1-1 0 0 0,0 0-1 0 0,0 1 1 0 0,-1-1-1 0 0,1 0 1 0 0,0 0-1 0 0,0 0 1 0 0,1 0-1 0 0,-1 1 1 0 0,0-1 0 0 0,0-1-1 0 0,0 1 1 0 0,1 0-1 0 0,-1 0 1 0 0,3 1-1 0 0,4 1 150 0 0,0 0 0 0 0,1 0 0 0 0,-1-1 0 0 0,1 0 0 0 0,15 1 0 0 0,212 8 656 0 0,-223-11-1071 0 0,-8 1 92 0 0,0-1 1 0 0,0 0-1 0 0,-1 0 1 0 0,1-1-1 0 0,0 1 1 0 0,0-1-1 0 0,-1 0 1 0 0,6-2-1 0 0,14-7-1426 0 0,36-23 0 0 0,-29 18-1314 0 0,-21 7 1286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6.966"/>
    </inkml:context>
    <inkml:brush xml:id="br0">
      <inkml:brushProperty name="width" value="0.05" units="cm"/>
      <inkml:brushProperty name="height" value="0.05" units="cm"/>
      <inkml:brushProperty name="color" value="#004F8B"/>
    </inkml:brush>
  </inkml:definitions>
  <inkml:trace contextRef="#ctx0" brushRef="#br0">82 108 836 0 0,'-16'-3'2961'0'0,"14"2"-2689"0"0,0 0 0 0 0,0 1 0 0 0,-1-1 1 0 0,1 1-1 0 0,0 0 0 0 0,-1 0 0 0 0,1-1 0 0 0,0 2 0 0 0,0-1 0 0 0,-4 1 1 0 0,-17-4 2587 0 0,22 3-2744 0 0,1 0 0 0 0,-1 0-1 0 0,0 0 1 0 0,1 0 0 0 0,-1 0-1 0 0,0 0 1 0 0,1 0 0 0 0,-1 0-1 0 0,0-1 1 0 0,1 1 0 0 0,-1 0-1 0 0,1 0 1 0 0,-1-1 0 0 0,0 1-1 0 0,1-1 1 0 0,-1 1 0 0 0,1 0-1 0 0,-1-1 1 0 0,1 1 0 0 0,-1-1-1 0 0,1 1 1 0 0,-1-2 0 0 0,5 0-90 0 0,1-1 0 0 0,-1 1 0 0 0,1 0 1 0 0,0 0-1 0 0,-1 0 0 0 0,1 1 0 0 0,0 0 0 0 0,0 0 1 0 0,0 0-1 0 0,0 0 0 0 0,1 1 0 0 0,-1 0 0 0 0,6 0 1 0 0,45-6-18 0 0,26-15-24 0 0,-27 6 27 0 0,76-12 1 0 0,-119 25-153 0 0,17-2 238 0 0,-20 4-667 0 0,-9 0 547 0 0,0 0-1 0 0,1 0 1 0 0,-1 0 0 0 0,0 0 0 0 0,0 0-1 0 0,0 0 1 0 0,0 0 0 0 0,0 0 0 0 0,0 0-1 0 0,0 0 1 0 0,0 0 0 0 0,0 0 0 0 0,0 0-1 0 0,0 1 1 0 0,0-1 0 0 0,0 0 0 0 0,1 0-1 0 0,-1 0 1 0 0,0 0 0 0 0,0 0 0 0 0,0 0-1 0 0,0 0 1 0 0,0 0 0 0 0,0 0 0 0 0,0 0-1 0 0,0 0 1 0 0,0 0 0 0 0,0 0 0 0 0,0 0-1 0 0,0 0 1 0 0,0 0 0 0 0,0 1 0 0 0,0-1-1 0 0,0 0 1 0 0,0 0 0 0 0,0 0 0 0 0,0 0-1 0 0,0 0 1 0 0,0 0 0 0 0,0 0 0 0 0,0 0-1 0 0,0 0 1 0 0,0 0 0 0 0,0 0 0 0 0,0 0-1 0 0,0 0 1 0 0,0 1 0 0 0,0-1 0 0 0,0 0-1 0 0,0 0 1 0 0,0 0 0 0 0,0 0 0 0 0,0 0-1 0 0,0 0 1 0 0,0 0 0 0 0,0 0 0 0 0,-1 0 0 0 0,1 0-1 0 0,0 0 1 0 0,0 0 0 0 0,0 0 0 0 0,0 0-1 0 0,0 0 1 0 0,0 0 0 0 0,0 0 0 0 0,0 0-1 0 0,-4 3-388 0 0,-1 0-1 0 0,1 0 0 0 0,-1-1 1 0 0,0 0-1 0 0,0 0 0 0 0,0 0 1 0 0,0 0-1 0 0,0-1 0 0 0,0 0 1 0 0,-6 1-1 0 0,-16 4-1818 0 0,24-4 1716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2.569"/>
    </inkml:context>
    <inkml:brush xml:id="br0">
      <inkml:brushProperty name="width" value="0.05" units="cm"/>
      <inkml:brushProperty name="height" value="0.05" units="cm"/>
      <inkml:brushProperty name="color" value="#004F8B"/>
    </inkml:brush>
  </inkml:definitions>
  <inkml:trace contextRef="#ctx0" brushRef="#br0">14 121 1636 0 0,'0'0'4571'0'0,"-3"-3"-4374"0"0,2 2-230 0 0,0 0 65 0 0,0 1 0 0 0,1-1 0 0 0,-1 0 0 0 0,0 0 0 0 0,1 1 0 0 0,-1-1 0 0 0,0 0 0 0 0,1 0 0 0 0,-1 0 0 0 0,1 1 0 0 0,-1-1 0 0 0,1 0 0 0 0,0 0 0 0 0,-1 0 0 0 0,1 0 0 0 0,0 0 0 0 0,0 0 0 0 0,0 0 0 0 0,-1 0 0 0 0,1 0 0 0 0,0 0 0 0 0,0 0 0 0 0,0 0 0 0 0,1 0 0 0 0,-1 0 0 0 0,0 0 0 0 0,0 0 0 0 0,0 0 0 0 0,1 0 0 0 0,-1 0 0 0 0,1 0 0 0 0,-1 0 0 0 0,0 0 0 0 0,1 1 0 0 0,0-1 0 0 0,-1 0 0 0 0,1 0 0 0 0,-1 0 0 0 0,1 1 0 0 0,0-1 0 0 0,0 0 0 0 0,1 0 0 0 0,5-6 19 0 0,1 0-1 0 0,0 1 1 0 0,0 0-1 0 0,1 0 0 0 0,0 1 1 0 0,0 0-1 0 0,18-7 0 0 0,6-3 130 0 0,-29 13-155 0 0,0 0-1 0 0,0 1 0 0 0,1 0 1 0 0,-1 0-1 0 0,0 0 1 0 0,0 1-1 0 0,7-1 0 0 0,-10 1-8 0 0,12 2-168 0 0,-11-1 154 0 0,0 0 0 0 0,-1 1 0 0 0,1-1 0 0 0,0 0 0 0 0,-1 1 0 0 0,1-1 0 0 0,-1 1 0 0 0,1-1 0 0 0,-1 1 0 0 0,0 0 0 0 0,1-1 0 0 0,-1 1 0 0 0,0 0 0 0 0,0 0 0 0 0,0 0 0 0 0,0 3 0 0 0,1 0 7 0 0,-2-1 1 0 0,1 1-1 0 0,0-1 0 0 0,-1 1 1 0 0,0-1-1 0 0,0 1 0 0 0,-1 6 0 0 0,-2 7 7 0 0,-1-1-1 0 0,-1 0 1 0 0,-8 19-1 0 0,10-29-29 0 0,-6 14 7 0 0,-2-1 0 0 0,0-1 0 0 0,-1 0 0 0 0,-1-1 0 0 0,-25 29 0 0 0,12-16-59 0 0,4-12-857 0 0,29-25-4615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7.805"/>
    </inkml:context>
    <inkml:brush xml:id="br0">
      <inkml:brushProperty name="width" value="0.05" units="cm"/>
      <inkml:brushProperty name="height" value="0.05" units="cm"/>
      <inkml:brushProperty name="color" value="#004F8B"/>
    </inkml:brush>
  </inkml:definitions>
  <inkml:trace contextRef="#ctx0" brushRef="#br0">543 0 1960 0 0,'-35'7'1954'0'0,"9"-1"-769"0"0,21-5-995 0 0,-1 0 0 0 0,1 1 0 0 0,0 0 0 0 0,0 0 1 0 0,0 0-1 0 0,0 0 0 0 0,0 1 0 0 0,1-1 0 0 0,-1 1 0 0 0,-7 7 0 0 0,-23 15 785 0 0,-46 38 110 0 0,44-29-886 0 0,-39 38 316 0 0,67-62-388 0 0,0 1 1 0 0,-11 16-1 0 0,3-4 37 0 0,14-19-148 0 0,0 0-1 0 0,0 0 0 0 0,0 0 0 0 0,0 1 1 0 0,1-1-1 0 0,-1 1 0 0 0,-1 6 0 0 0,3-9-7 0 0,1-1-1 0 0,-1 1 0 0 0,0-1 0 0 0,0 1 1 0 0,1-1-1 0 0,-1 1 0 0 0,0-1 1 0 0,0 0-1 0 0,0 1 0 0 0,0-1 1 0 0,-1 0-1 0 0,1 0 0 0 0,0 0 0 0 0,0 0 1 0 0,-2 1-1 0 0,0-1 29 0 0,9 2 43 0 0,6 1 34 0 0,-6-3-105 0 0,-1-1 0 0 0,1 0 0 0 0,-1 0 0 0 0,1 0 0 0 0,-1-1 0 0 0,1 0-1 0 0,-1 0 1 0 0,10-3 0 0 0,-8 2 11 0 0,-1 0 0 0 0,1 1 0 0 0,-1 0 0 0 0,9 0-1 0 0,-14 1 47 0 0,4-1-81 0 0,34-9 20 0 0,-37 10 6 0 0,-1 0-19 0 0,2 0-13 0 0,1-1 13 0 0,-2 1 7 0 0,0 0-1 0 0,0 0 0 0 0,0 0 1 0 0,0 0-1 0 0,0 0 1 0 0,0 0-1 0 0,0 0 0 0 0,0 1 1 0 0,0-1-1 0 0,0 1 1 0 0,0-1-1 0 0,0 1 1 0 0,1 1-1 0 0,60 40 30 0 0,-35-25-17 0 0,-1 1 0 0 0,0 2 0 0 0,-2 0 0 0 0,38 39 0 0 0,-46-42 1 0 0,-1 2 0 0 0,-2 0 0 0 0,1 1 0 0 0,-2 0 0 0 0,-1 1-1 0 0,19 43 1 0 0,-22-39 53 0 0,-1 1-1 0 0,-1 0 0 0 0,0 1 0 0 0,-3-1 1 0 0,0 1-1 0 0,0 54 0 0 0,-4-72-48 0 0,-1 1-1 0 0,0-1 0 0 0,-1 1 1 0 0,0-1-1 0 0,0 0 1 0 0,-1 0-1 0 0,0 0 1 0 0,-8 16-1 0 0,4-9 8 0 0,-11 26 34 0 0,-2 0 0 0 0,-2-2 0 0 0,-42 60 0 0 0,53-86-42 0 0,1 0-1 0 0,-2-2 1 0 0,0 1 0 0 0,-1-1-1 0 0,0-1 1 0 0,0 0 0 0 0,-1-1-1 0 0,-1-1 1 0 0,0 0-1 0 0,0-1 1 0 0,0-1 0 0 0,-22 8-1 0 0,28-13-6 0 0,0 0-1 0 0,0-1 0 0 0,0 0 0 0 0,-1 0 0 0 0,1-1 0 0 0,0-1 0 0 0,0 1 0 0 0,0-1 0 0 0,0-1 0 0 0,0 0 1 0 0,0 0-1 0 0,0-1 0 0 0,-12-5 0 0 0,11 4-1 0 0,1 0 0 0 0,-1-1 0 0 0,0-1 1 0 0,1 1-1 0 0,0-1 0 0 0,1-1 0 0 0,-1 0 1 0 0,1 0-1 0 0,1-1 0 0 0,-12-13 0 0 0,3-2-14 0 0,0-1 1 0 0,-18-40-1 0 0,33 63 8 0 0,-3-8-29 0 0,0-1 1 0 0,1 0 0 0 0,0 0-1 0 0,0 0 1 0 0,1-1 0 0 0,1 1-1 0 0,0 0 1 0 0,0-1 0 0 0,1 1-1 0 0,1-13 1 0 0,-1 16-30 0 0,0 1 38 0 0,0-1 0 0 0,1 1 0 0 0,0 0 0 0 0,0-1 0 0 0,1 1 0 0 0,0 0 0 0 0,0 0 0 0 0,0 0 0 0 0,5-9 0 0 0,-1 4-19 0 0,-2 2-55 0 0,1 0-1 0 0,0 0 1 0 0,0 1-1 0 0,1-1 1 0 0,0 2-1 0 0,0-1 1 0 0,1 0-1 0 0,0 1 1 0 0,0 1-1 0 0,14-10 1 0 0,-6 6-288 0 0,0 2 1 0 0,1-1-1 0 0,0 2 0 0 0,30-10 1 0 0,-4 1-1371 0 0,19-6-2295 0 0,-23 14 2798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8.306"/>
    </inkml:context>
    <inkml:brush xml:id="br0">
      <inkml:brushProperty name="width" value="0.05" units="cm"/>
      <inkml:brushProperty name="height" value="0.05" units="cm"/>
      <inkml:brushProperty name="color" value="#004F8B"/>
    </inkml:brush>
  </inkml:definitions>
  <inkml:trace contextRef="#ctx0" brushRef="#br0">531 34 1492 0 0,'2'-13'1223'0'0,"-2"12"-1097"0"0,0 1 1 0 0,1-1-1 0 0,-1 0 1 0 0,0 0-1 0 0,0 0 1 0 0,0 0-1 0 0,0 0 1 0 0,1 1-1 0 0,-1-1 1 0 0,0 0 0 0 0,0 0-1 0 0,-1 0 1 0 0,1 0-1 0 0,0 0 1 0 0,0 0-1 0 0,0 1 1 0 0,-1-1-1 0 0,1 0 1 0 0,0 0-1 0 0,-1 0 1 0 0,0-1 0 0 0,1 2-87 0 0,-1 0 1 0 0,1 0 0 0 0,-1 0-1 0 0,1 0 1 0 0,-1 0 0 0 0,1 0-1 0 0,-1 0 1 0 0,0 0 0 0 0,1 0-1 0 0,-1 0 1 0 0,1 0 0 0 0,-1 0-1 0 0,1 0 1 0 0,-1 1 0 0 0,1-1-1 0 0,-1 0 1 0 0,1 0 0 0 0,0 1-1 0 0,-1-1 1 0 0,1 0 0 0 0,-1 0-1 0 0,1 1 1 0 0,-1-1 0 0 0,1 1-1 0 0,-14 11 372 0 0,-13 18 63 0 0,2 0 0 0 0,1 2 1 0 0,-36 63-1 0 0,-46 117 541 0 0,91-180-915 0 0,-28 70 401 0 0,-30 112-1 0 0,41-116-269 0 0,4-4-20 0 0,5 1 0 0 0,3 1-1 0 0,-6 103 1 0 0,23-58 30 0 0,4-82-169 0 0,-1-46-62 0 0,1 0 0 0 0,1-1 0 0 0,-1 0 0 0 0,2 1 0 0 0,0-1 0 0 0,6 17 0 0 0,7 23-102 0 0,-16-50 38 0 0,1 1-1 0 0,-1-1 1 0 0,1 1-1 0 0,0-1 1 0 0,0 0-1 0 0,0 1 1 0 0,0-1-1 0 0,1 0 1 0 0,-1 0-1 0 0,1 1 0 0 0,-1-1 1 0 0,1 0-1 0 0,0 0 1 0 0,-1-1-1 0 0,1 1 1 0 0,0 0-1 0 0,3 1 1 0 0,-3-2-161 0 0,0 0 0 0 0,0-1 0 0 0,1 1 0 0 0,-1-1 1 0 0,0 0-1 0 0,0 0 0 0 0,0 0 0 0 0,1 0 0 0 0,-1 0 1 0 0,0 0-1 0 0,0 0 0 0 0,0-1 0 0 0,0 1 0 0 0,1-1 1 0 0,-1 1-1 0 0,0-1 0 0 0,0 0 0 0 0,0 0 0 0 0,0 0 0 0 0,0 0 1 0 0,-1 0-1 0 0,1-1 0 0 0,3-1 0 0 0,4-4-665 0 0,0-1 0 0 0,16-16 0 0 0,-10 9-249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8.854"/>
    </inkml:context>
    <inkml:brush xml:id="br0">
      <inkml:brushProperty name="width" value="0.05" units="cm"/>
      <inkml:brushProperty name="height" value="0.05" units="cm"/>
      <inkml:brushProperty name="color" value="#004F8B"/>
    </inkml:brush>
  </inkml:definitions>
  <inkml:trace contextRef="#ctx0" brushRef="#br0">1 74 2196 0 0,'2'-2'6291'0'0,"7"-2"-5148"0"0,-8 4-987 0 0,19-1 298 0 0,79-9 153 0 0,-86 10-611 0 0,-1-1 1 0 0,0 0-1 0 0,1-1 1 0 0,20-5-1 0 0,31-6 50 0 0,117-3 91 0 0,-134 13-2538 0 0,-48 2 2239 0 0,1 1 0 0 0,0 0 0 0 0,0-1 0 0 0,0 1 1 0 0,0 0-1 0 0,0-1 0 0 0,0 1 0 0 0,0 0 0 0 0,0-1 0 0 0,0 1 1 0 0,0 0-1 0 0,0-1 0 0 0,0 1 0 0 0,0 0 0 0 0,0-1 0 0 0,0 1 0 0 0,0 0 1 0 0,0-1-1 0 0,0 1 0 0 0,1 0 0 0 0,-1-1 0 0 0,0 1 0 0 0,0 0 1 0 0,0-1-1 0 0,0 1 0 0 0,1 0 0 0 0,-1 0 0 0 0,0-1 0 0 0,0 1 0 0 0,1 0 1 0 0,0-1-516 0 0,-1-2-580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9.292"/>
    </inkml:context>
    <inkml:brush xml:id="br0">
      <inkml:brushProperty name="width" value="0.05" units="cm"/>
      <inkml:brushProperty name="height" value="0.05" units="cm"/>
      <inkml:brushProperty name="color" value="#004F8B"/>
    </inkml:brush>
  </inkml:definitions>
  <inkml:trace contextRef="#ctx0" brushRef="#br0">280 21 1332 0 0,'4'-12'2097'0'0,"-1"4"-706"0"0,-5 16 818 0 0,-39 158-103 0 0,9-39-1343 0 0,-2 4-217 0 0,18-20-198 0 0,-12 50 20 0 0,8-81-171 0 0,-4 10 75 0 0,-16 128 1 0 0,37-190-214 0 0,-1 0-1 0 0,-2 0 1 0 0,-10 30 0 0 0,8-21 73 0 0,8-30-206 0 0,-1-1-1 0 0,-1 1 1 0 0,1-1-1 0 0,-1 1 1 0 0,-5 10-1 0 0,12-30-1629 0 0,-1-1 0 0 0,0 0 0 0 0,3-25 0 0 0,1-3 318 0 0,2 3 162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29.814"/>
    </inkml:context>
    <inkml:brush xml:id="br0">
      <inkml:brushProperty name="width" value="0.05" units="cm"/>
      <inkml:brushProperty name="height" value="0.05" units="cm"/>
      <inkml:brushProperty name="color" value="#004F8B"/>
    </inkml:brush>
  </inkml:definitions>
  <inkml:trace contextRef="#ctx0" brushRef="#br0">137 13 1836 0 0,'0'-1'111'0'0,"1"0"1"0"0,0 0-1 0 0,-1 0 0 0 0,1 0 0 0 0,0 1 1 0 0,0-1-1 0 0,-1 0 0 0 0,1 1 0 0 0,0-1 1 0 0,0 0-1 0 0,0 1 0 0 0,0-1 0 0 0,0 1 1 0 0,0-1-1 0 0,0 1 0 0 0,0 0 0 0 0,0-1 1 0 0,0 1-1 0 0,0 0 0 0 0,0 0 0 0 0,0 0 1 0 0,0-1-1 0 0,0 1 0 0 0,0 0 0 0 0,0 1 1 0 0,0-1-1 0 0,0 0 0 0 0,0 0 0 0 0,1 0 1 0 0,-1 1-1 0 0,0-1 0 0 0,0 0 0 0 0,0 1 1 0 0,0-1-1 0 0,-1 1 0 0 0,2 0 1 0 0,6 3 122 0 0,-1 0 0 0 0,0 0 0 0 0,10 9 0 0 0,-15-11-212 0 0,12 11 181 0 0,0 1-1 0 0,-1 0 1 0 0,0 1-1 0 0,-2 1 1 0 0,0 0-1 0 0,11 19 1 0 0,-1-1 135 0 0,-5-6-44 0 0,-2 0 1 0 0,18 50-1 0 0,-9-22-37 0 0,-3-3-6 0 0,-2 1-1 0 0,-2 1 1 0 0,-3 0-1 0 0,8 70 1 0 0,-2 231 793 0 0,-19-333-1002 0 0,-1 0-1 0 0,-1 0 0 0 0,-2 0 0 0 0,-10 42 0 0 0,-8 34 15 0 0,4-15 40 0 0,-4-1-1 0 0,-44 106 0 0 0,45-130-33 0 0,-6 4-18 0 0,-3-2 1 0 0,-39 60-1 0 0,41-72 3 0 0,-106 169-952 0 0,112-180 405 0 0,17-29-272 0 0,0 0 0 0 0,0 0 0 0 0,-1-1-1 0 0,0 1 1 0 0,-10 9 0 0 0,15-28-3868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30.685"/>
    </inkml:context>
    <inkml:brush xml:id="br0">
      <inkml:brushProperty name="width" value="0.05" units="cm"/>
      <inkml:brushProperty name="height" value="0.05" units="cm"/>
      <inkml:brushProperty name="color" value="#004F8B"/>
    </inkml:brush>
  </inkml:definitions>
  <inkml:trace contextRef="#ctx0" brushRef="#br0">0 106 1248 0 0,'8'-4'9514'0'0,"9"1"-6904"0"0,26 0-4562 0 0,-33 3 2949 0 0,11-1-998 0 0,37-8 0 0 0,7-1-24 0 0,244-27 99 0 0,-64 9 94 0 0,-182 28-380 0 0,-61 0 36 0 0,1 0-42 0 0,9 0-77 0 0,-9 0-82 0 0,1 0-1323 0 0,-1-1 1364 0 0,7 0-324 0 0,-8 0-390 0 0,-6-2-989 0 0,3-1-684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31.392"/>
    </inkml:context>
    <inkml:brush xml:id="br0">
      <inkml:brushProperty name="width" value="0.05" units="cm"/>
      <inkml:brushProperty name="height" value="0.05" units="cm"/>
      <inkml:brushProperty name="color" value="#004F8B"/>
    </inkml:brush>
  </inkml:definitions>
  <inkml:trace contextRef="#ctx0" brushRef="#br0">335 68 1496 0 0,'-3'-3'1721'0'0,"5"1"-905"0"0,-2 2-808 0 0,9-13 3845 0 0,-4 9-3608 0 0,0 1 0 0 0,0-1 1 0 0,1 1-1 0 0,-1 0 0 0 0,1 1 0 0 0,0 0 0 0 0,-1 0 1 0 0,10-2-1 0 0,49-9 36 0 0,-16 8-171 0 0,59 0 0 0 0,-102 5-97 0 0,0 1-1 0 0,0-1 0 0 0,1 1 0 0 0,-1 0 0 0 0,0 0 1 0 0,0 1-1 0 0,-1-1 0 0 0,1 1 0 0 0,0 0 1 0 0,0 1-1 0 0,-1-1 0 0 0,0 1 0 0 0,8 6 1 0 0,18 10 60 0 0,-25-17-47 0 0,-1 1 1 0 0,1 1-1 0 0,0-1 1 0 0,-1 1-1 0 0,0 0 0 0 0,0 0 1 0 0,0 0-1 0 0,-1 0 1 0 0,1 1-1 0 0,-1-1 1 0 0,0 1-1 0 0,0 0 0 0 0,0 0 1 0 0,-1 0-1 0 0,0 0 1 0 0,0 1-1 0 0,2 6 0 0 0,-1 8 65 0 0,0-1-1 0 0,-1 1 1 0 0,-1 34-1 0 0,-1-46-64 0 0,-1 3-10 0 0,0-1-1 0 0,0 1 0 0 0,0-1 1 0 0,-2 0-1 0 0,1 0 1 0 0,-1 0-1 0 0,0 0 0 0 0,-9 16 1 0 0,3-5 6 0 0,-27 64 198 0 0,-91 158-1 0 0,114-220-181 0 0,-189 280 362 0 0,131-206-345 0 0,32-42 37 0 0,-91 99 0 0 0,25-49 44 0 0,92-88-171 0 0,11-14 46 0 0,1-1 0 0 0,-1 1-1 0 0,0-1 1 0 0,0 0 0 0 0,0 1-1 0 0,0-1 1 0 0,0 0 0 0 0,0 0-1 0 0,0-1 1 0 0,-4 3 0 0 0,5-4 82 0 0,6 2-123 0 0,-5-2 31 0 0,10 4-4 0 0,0-1 1 0 0,0 0 0 0 0,0 0-1 0 0,0-1 1 0 0,18 1 0 0 0,195 11 34 0 0,243 14 29 0 0,-326-26-1439 0 0,-82-3-3321 0 0,-56 1 3314 0 0,1-5-1266 0 0,12-23 1359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32.495"/>
    </inkml:context>
    <inkml:brush xml:id="br0">
      <inkml:brushProperty name="width" value="0.05" units="cm"/>
      <inkml:brushProperty name="height" value="0.05" units="cm"/>
      <inkml:brushProperty name="color" value="#004F8B"/>
    </inkml:brush>
  </inkml:definitions>
  <inkml:trace contextRef="#ctx0" brushRef="#br0">0 0 2080 0 0,'0'0'7808'0'0,"2"9"-7610"0"0,7 26-46 0 0,-8-35-140 0 0,0 1 0 0 0,-1 0 0 0 0,1 0 0 0 0,0 0 0 0 0,0 0 0 0 0,0-1 0 0 0,0 1 0 0 0,0 0 0 0 0,-1-1 0 0 0,1 1 0 0 0,0-1 1 0 0,0 1-1 0 0,0-1 0 0 0,1 1 0 0 0,-1-1 0 0 0,0 0 0 0 0,0 1 0 0 0,0-1 0 0 0,0 0 0 0 0,0 0 0 0 0,0 0 0 0 0,0 0 0 0 0,0 0 1 0 0,1 0-1 0 0,-1 0 0 0 0,1-1 0 0 0,3 1 63 0 0,48 4 231 0 0,57-5 0 0 0,-32-1-395 0 0,-16 2-1122 0 0,-60 0 798 0 0,1 0-339 0 0,12-4-450 0 0,-10 2 85 0 0,-9 2-1605 0 0,-7 0 1575 0 0,6 0 17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32.833"/>
    </inkml:context>
    <inkml:brush xml:id="br0">
      <inkml:brushProperty name="width" value="0.05" units="cm"/>
      <inkml:brushProperty name="height" value="0.05" units="cm"/>
      <inkml:brushProperty name="color" value="#004F8B"/>
    </inkml:brush>
  </inkml:definitions>
  <inkml:trace contextRef="#ctx0" brushRef="#br0">1 0 1748 0 0,'0'2'233'0'0,"0"1"0"0"0,1-1 0 0 0,-1 1 0 0 0,1-1 1 0 0,-1 0-1 0 0,1 0 0 0 0,0 1 0 0 0,0-1 0 0 0,0 0 0 0 0,0 0 0 0 0,0 0 0 0 0,0 0 0 0 0,1 0 0 0 0,-1 0 0 0 0,1 0 0 0 0,-1-1 0 0 0,1 1 0 0 0,0 0 1 0 0,0-1-1 0 0,0 0 0 0 0,2 2 0 0 0,6 3 108 0 0,0-1 1 0 0,0 0-1 0 0,14 5 0 0 0,0 0 321 0 0,-16-7-548 0 0,-1-1-1 0 0,0 0 0 0 0,1 0 1 0 0,-1 0-1 0 0,1-1 0 0 0,11 1 1 0 0,51-3-105 0 0,-33 0-686 0 0,-33 1 355 0 0,0-1 1 0 0,0 1-1 0 0,0-1 0 0 0,0 1 1 0 0,0-1-1 0 0,-1-1 0 0 0,1 1 1 0 0,0 0-1 0 0,0-1 1 0 0,-1 0-1 0 0,1 0 0 0 0,5-4 1 0 0,6-2-1079 0 0,0 5 108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46.181"/>
    </inkml:context>
    <inkml:brush xml:id="br0">
      <inkml:brushProperty name="width" value="0.05" units="cm"/>
      <inkml:brushProperty name="height" value="0.05" units="cm"/>
      <inkml:brushProperty name="color" value="#004F8B"/>
    </inkml:brush>
  </inkml:definitions>
  <inkml:trace contextRef="#ctx0" brushRef="#br0">0 118 928 0 0,'0'0'9300'0'0,"7"-7"-9366"0"0,20-20 86 0 0,-25 26-17 0 0,-1-1 0 0 0,1 1-1 0 0,0 0 1 0 0,0 0 0 0 0,0 0-1 0 0,0 0 1 0 0,0 0 0 0 0,0 0-1 0 0,0 1 1 0 0,1-1 0 0 0,-1 1-1 0 0,0 0 1 0 0,0-1-1 0 0,0 1 1 0 0,5 0 0 0 0,14-1-37 0 0,-1-3 57 0 0,88-16 91 0 0,-23 9 32 0 0,-27 3-199 0 0,65 0 0 0 0,50 5 279 0 0,-171 3-214 0 0,1 0-170 0 0,8 0 85 0 0,-8 0-84 0 0,1-1-1640 0 0,-2 1 1399 0 0,11-4-415 0 0,-9-2-3069 0 0,-4 1 2718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2.976"/>
    </inkml:context>
    <inkml:brush xml:id="br0">
      <inkml:brushProperty name="width" value="0.05" units="cm"/>
      <inkml:brushProperty name="height" value="0.05" units="cm"/>
      <inkml:brushProperty name="color" value="#004F8B"/>
    </inkml:brush>
  </inkml:definitions>
  <inkml:trace contextRef="#ctx0" brushRef="#br0">240 31 1132 0 0,'0'-1'152'0'0,"0"0"0"0"0,0 0-1 0 0,0 0 1 0 0,0-1 0 0 0,0 1-1 0 0,0 0 1 0 0,0 0 0 0 0,0-1 0 0 0,0 1-1 0 0,-1 0 1 0 0,1 0 0 0 0,-1 0 0 0 0,1 0-1 0 0,-1 0 1 0 0,1 0 0 0 0,-1-1-1 0 0,1 1 1 0 0,-1 0 0 0 0,0 1 0 0 0,0-1-1 0 0,1 0 1 0 0,-1 0 0 0 0,0 0 0 0 0,0 0-1 0 0,-2-1 1 0 0,2 2-70 0 0,-1 0 0 0 0,0-1 0 0 0,0 1 0 0 0,1 0 0 0 0,-1 0 0 0 0,0 0 0 0 0,0 0 0 0 0,1 0 0 0 0,-1 1 0 0 0,0-1 0 0 0,0 0 0 0 0,1 1 0 0 0,-1-1 0 0 0,0 1 0 0 0,-2 1 0 0 0,-7 3-34 0 0,1 2 0 0 0,-1-1 0 0 0,-17 16 0 0 0,9-7 44 0 0,2 1-1 0 0,-25 27 0 0 0,35-33-50 0 0,-1 0-1 0 0,1 0 1 0 0,1 1-1 0 0,0 0 1 0 0,1 0-1 0 0,-7 19 1 0 0,10-26-27 0 0,1 0 0 0 0,0 1 0 0 0,0-1 0 0 0,0 1 0 0 0,0-1 0 0 0,1 1 0 0 0,-1-1 0 0 0,2 9 0 0 0,-1-11-4 0 0,1-1 1 0 0,-1 1-1 0 0,1 0 0 0 0,-1-1 1 0 0,1 1-1 0 0,0-1 1 0 0,0 1-1 0 0,0-1 0 0 0,0 0 1 0 0,0 1-1 0 0,0-1 0 0 0,0 0 1 0 0,0 0-1 0 0,1 1 0 0 0,-1-1 1 0 0,0 0-1 0 0,1 0 0 0 0,-1-1 1 0 0,1 1-1 0 0,-1 0 1 0 0,1 0-1 0 0,0-1 0 0 0,-1 1 1 0 0,1-1-1 0 0,-1 1 0 0 0,1-1 1 0 0,0 0-1 0 0,2 1 0 0 0,7 1-206 0 0,1-1 0 0 0,0 0-1 0 0,-1-1 1 0 0,1 0 0 0 0,0-1-1 0 0,-1 0 1 0 0,1-1 0 0 0,-1 0-1 0 0,1 0 1 0 0,-1-2-1 0 0,21-8 1 0 0,0-1-2446 0 0,-14 6 1135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47.721"/>
    </inkml:context>
    <inkml:brush xml:id="br0">
      <inkml:brushProperty name="width" value="0.05" units="cm"/>
      <inkml:brushProperty name="height" value="0.05" units="cm"/>
      <inkml:brushProperty name="color" value="#004F8B"/>
    </inkml:brush>
  </inkml:definitions>
  <inkml:trace contextRef="#ctx0" brushRef="#br0">64 102 1976 0 0,'0'0'91'0'0,"0"0"0"0"0,0-1 0 0 0,0 1 0 0 0,0 0-1 0 0,0 0 1 0 0,0-1 0 0 0,0 1 0 0 0,0 0 0 0 0,0 0-1 0 0,0-1 1 0 0,0 1 0 0 0,0 0 0 0 0,0-1 0 0 0,0 1 0 0 0,0 0-1 0 0,0 0 1 0 0,0-1 0 0 0,0 1 0 0 0,0 0 0 0 0,0 0 0 0 0,1-1-1 0 0,-1 1 1 0 0,0 0 0 0 0,0 0 0 0 0,0 0 0 0 0,0-1 0 0 0,1 1-1 0 0,-1 0 1 0 0,0 0 0 0 0,0 0 0 0 0,0-1 0 0 0,1 1 0 0 0,-1 0-1 0 0,0 0 1 0 0,0 0 0 0 0,0 0 0 0 0,1 0 0 0 0,-1 0 0 0 0,0-1-1 0 0,1 1 1 0 0,-1 0 0 0 0,0 0-41 0 0,1 0-1 0 0,-1 0 0 0 0,0 0 1 0 0,0 0-1 0 0,0 0 1 0 0,1 0-1 0 0,-1 0 1 0 0,0 0-1 0 0,0 0 1 0 0,0 0-1 0 0,1-1 1 0 0,-1 1-1 0 0,0 0 1 0 0,0 0-1 0 0,0 0 1 0 0,0 0-1 0 0,0 0 1 0 0,1-1-1 0 0,-1 1 1 0 0,0 0-1 0 0,0 0 1 0 0,0 0-1 0 0,0-1 1 0 0,0 1-1 0 0,0 0 1 0 0,0 0-1 0 0,0 0 1 0 0,1-1-1 0 0,-1 1 0 0 0,-1-3 2825 0 0,-4-4-2855 0 0,-14-23 1 0 0,13 13 70 0 0,6 17-88 0 0,0 0 1 0 0,0 0-1 0 0,0-1 0 0 0,0 1 1 0 0,0 0-1 0 0,0 0 1 0 0,0-1-1 0 0,0 1 0 0 0,0 0 1 0 0,0 0-1 0 0,0-1 0 0 0,-1 1 1 0 0,1 0-1 0 0,0 0 0 0 0,0 0 1 0 0,0-1-1 0 0,0 1 0 0 0,0 0 1 0 0,-1 0-1 0 0,1 0 0 0 0,0-1 1 0 0,0 1-1 0 0,0 0 0 0 0,-1 0 1 0 0,1 0-1 0 0,0 0 1 0 0,0 0-1 0 0,0 0 0 0 0,-1 0 1 0 0,1-1-1 0 0,0 1 0 0 0,-1 0 1 0 0,-5-19 575 0 0,5 13-396 0 0,0 6-181 0 0,1 0 0 0 0,0 0 1 0 0,0 0-1 0 0,0 1 0 0 0,0-1 0 0 0,0 0 0 0 0,0 0 1 0 0,0 0-1 0 0,0 0 0 0 0,0 0 0 0 0,0 0 1 0 0,0 0-1 0 0,0 0 0 0 0,0 0 0 0 0,0 0 1 0 0,0 0-1 0 0,0 0 0 0 0,0 0 0 0 0,0 0 1 0 0,0 0-1 0 0,0 0 0 0 0,-1 0 0 0 0,1 0 0 0 0,0 0 1 0 0,0 0-1 0 0,0 0 0 0 0,0 0 0 0 0,0 0 1 0 0,0 0-1 0 0,0 0 0 0 0,0 0 0 0 0,0-1 1 0 0,0 1-1 0 0,0 0 0 0 0,0 0 0 0 0,0 0 0 0 0,0 0 1 0 0,0 0-1 0 0,0 0 0 0 0,0 0 0 0 0,0 0 1 0 0,0 0-1 0 0,0 0 0 0 0,0 0 0 0 0,0 0 1 0 0,0 0-1 0 0,0 0 0 0 0,-2 12-3 0 0,-1 341 245 0 0,3-330-200 0 0,0-21-49 0 0,0 1 7 0 0,0 49 137 0 0,-4-48-106 0 0,-9 15 6 0 0,7-6 70 0 0,9-14 337 0 0,6-12 277 0 0,-7 9-711 0 0,1 1 1 0 0,0 0 0 0 0,1 0 0 0 0,-1 0 0 0 0,0 0 0 0 0,1 1 0 0 0,4-4 0 0 0,5-2 54 0 0,-2 0-81 0 0,1 0-1 0 0,0 1 1 0 0,0 1 0 0 0,0 0-1 0 0,1 1 1 0 0,17-5 0 0 0,118-39 95 0 0,-143 48-79 0 0,-1 0 1 0 0,1 0-1 0 0,0 0 0 0 0,0 1 0 0 0,0 0 0 0 0,9 1 1 0 0,9-1 21 0 0,-19 1-23 0 0,-1 0 1 0 0,0 0 0 0 0,0 0 0 0 0,0 0 0 0 0,0 0-1 0 0,0 0 1 0 0,-1 1 0 0 0,1 0 0 0 0,0-1 0 0 0,-1 1-1 0 0,1 0 1 0 0,-1 0 0 0 0,1 1 0 0 0,-1-1 0 0 0,0 0-1 0 0,3 5 1 0 0,32 47-70 0 0,-34-50 57 0 0,11 20 7 0 0,-1 1 0 0 0,-1 0 0 0 0,-1 1 0 0 0,-2 1 0 0 0,0-1 0 0 0,-2 2 0 0 0,-1-1 1 0 0,-1 1-1 0 0,2 42 0 0 0,-2 128-62 0 0,-5-176 111 0 0,0-18-41 0 0,-1 0 0 0 0,0 1 0 0 0,0-1-1 0 0,0-1 1 0 0,-1 1 0 0 0,1 0 0 0 0,-1 0 0 0 0,0 0 0 0 0,0-1-1 0 0,0 1 1 0 0,-1-1 0 0 0,1 0 0 0 0,-4 4 0 0 0,-9 14-18 0 0,9-13 19 0 0,0 4 8 0 0,-1 0 0 0 0,0-1-1 0 0,-1 0 1 0 0,0 0-1 0 0,-1-1 1 0 0,0 0 0 0 0,-1 0-1 0 0,0-1 1 0 0,-21 14 0 0 0,21-17 3 0 0,-1-1 0 0 0,0 0 0 0 0,0-1 0 0 0,-1 0 0 0 0,1-1 0 0 0,-1 0 1 0 0,-16 2-1 0 0,-9-2 34 0 0,-37-1 0 0 0,68-2-50 0 0,1-1-6 0 0,0 1 0 0 0,1-1 0 0 0,-1 0 0 0 0,0 0 0 0 0,0 0 0 0 0,1 0 1 0 0,-1-1-1 0 0,0 0 0 0 0,1 0 0 0 0,0 0 0 0 0,-1-1 0 0 0,-5-4 0 0 0,-15-8-63 0 0,23 14 29 0 0,0 0 0 0 0,-1-1 0 0 0,1 0 0 0 0,0 1 0 0 0,0-1 0 0 0,1 0 0 0 0,-1 0 0 0 0,0 0 0 0 0,0 0-1 0 0,1 0 1 0 0,0 0 0 0 0,-1-1 0 0 0,1 1 0 0 0,0 0 0 0 0,0-1 0 0 0,0 1 0 0 0,0-1 0 0 0,0-2 0 0 0,-1-6-370 0 0,1 0 0 0 0,0 1 0 0 0,1-15 0 0 0,0 19 239 0 0,0 1 73 0 0,0 0 0 0 0,0 0 0 0 0,0 0 0 0 0,1 0 0 0 0,0 0 0 0 0,0 0-1 0 0,1 1 1 0 0,-1-1 0 0 0,1 0 0 0 0,0 1 0 0 0,0-1 0 0 0,4-6 0 0 0,-1 3-344 0 0,0 0 0 0 0,-2-1 0 0 0,6-13 0 0 0,26-78-4589 0 0,-26 77 3765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48.455"/>
    </inkml:context>
    <inkml:brush xml:id="br0">
      <inkml:brushProperty name="width" value="0.05" units="cm"/>
      <inkml:brushProperty name="height" value="0.05" units="cm"/>
      <inkml:brushProperty name="color" value="#004F8B"/>
    </inkml:brush>
  </inkml:definitions>
  <inkml:trace contextRef="#ctx0" brushRef="#br0">47 203 1368 0 0,'-1'-2'312'0'0,"1"0"1"0"0,-1-1-1 0 0,0 1 0 0 0,0 0 0 0 0,0 0 1 0 0,0 0-1 0 0,0 0 0 0 0,0 1 0 0 0,-1-1 1 0 0,1 0-1 0 0,0 0 0 0 0,-1 1 0 0 0,-2-3 1 0 0,-8-11 912 0 0,5 10-630 0 0,7 5-564 0 0,-1 0 0 0 0,1 0 1 0 0,0 0-1 0 0,-1 0 1 0 0,1 0-1 0 0,0 0 1 0 0,-1-1-1 0 0,1 1 1 0 0,0 0-1 0 0,0 0 1 0 0,-1 0-1 0 0,1-1 0 0 0,0 1 1 0 0,-1 0-1 0 0,1 0 1 0 0,0-1-1 0 0,0 1 1 0 0,0 0-1 0 0,-1 0 1 0 0,1-1-1 0 0,0 1 0 0 0,0 0 1 0 0,0-1-1 0 0,0 1 1 0 0,-1 0-1 0 0,1-1 1 0 0,0 1-1 0 0,0 0 1 0 0,0-1-1 0 0,0 1 1 0 0,0-1-1 0 0,0 1 0 0 0,-1-6 628 0 0,1 6-651 0 0,-1 0 0 0 0,1-1 0 0 0,0 1-1 0 0,0 0 1 0 0,0 0 0 0 0,0 0 0 0 0,0-1-1 0 0,0 1 1 0 0,0 0 0 0 0,0 0 0 0 0,0 0-1 0 0,0-1 1 0 0,0 1 0 0 0,-1 0 0 0 0,1 0-1 0 0,0-1 1 0 0,1 1 0 0 0,-1 0 0 0 0,0 0-1 0 0,0-1 1 0 0,0 1 0 0 0,0 0 0 0 0,0 0-1 0 0,0-1 1 0 0,0 1 0 0 0,0 0 0 0 0,0 0-1 0 0,0 0 1 0 0,0-1 0 0 0,1 1 0 0 0,-1 0-1 0 0,0 0 1 0 0,0 0 0 0 0,0-1 0 0 0,0 1-1 0 0,1 0 1 0 0,-1 0 0 0 0,0 0 0 0 0,0 0-1 0 0,0 0 1 0 0,1 0 0 0 0,-1-1 0 0 0,0 1-1 0 0,0 0 1 0 0,1 0 0 0 0,-1 0 0 0 0,0 0-1 0 0,0 0 1 0 0,0 0 0 0 0,1 0 0 0 0,-1 0-1 0 0,0 0 1 0 0,0 0 0 0 0,1 0-1 0 0,-1 0 1 0 0,0 0 0 0 0,0 0 0 0 0,1 0-1 0 0,-1 0 1 0 0,0 0 0 0 0,0 1 0 0 0,1-1-1 0 0,-1 0 1 0 0,51-3 75 0 0,1-2 0 0 0,97-24 0 0 0,-22 4-98 0 0,171-31 112 0 0,-250 43-52 0 0,-46 13-18 0 0,12 0-3 0 0,11 0-321 0 0,-23 0 42 0 0,0 0-79 0 0,8 0-393 0 0,-7 0-432 0 0,-1 0-223 0 0,8 0 29 0 0,-8 0 143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49.357"/>
    </inkml:context>
    <inkml:brush xml:id="br0">
      <inkml:brushProperty name="width" value="0.05" units="cm"/>
      <inkml:brushProperty name="height" value="0.05" units="cm"/>
      <inkml:brushProperty name="color" value="#004F8B"/>
    </inkml:brush>
  </inkml:definitions>
  <inkml:trace contextRef="#ctx0" brushRef="#br0">3 172 1976 0 0,'-2'-2'2481'0'0,"5"2"-867"0"0,3 1 2263 0 0,4 1-3821 0 0,0-1 1 0 0,0 0-1 0 0,-1 0 0 0 0,20-2 0 0 0,-8 1-2 0 0,-15 0-32 0 0,1 0 0 0 0,-1 0 0 0 0,0-1 0 0 0,10-1 0 0 0,128-28 213 0 0,73-14-76 0 0,-57 9-5 0 0,-124 26-184 0 0,49-3 48 0 0,5-3 224 0 0,-80 10-919 0 0,10-13-6871 0 0,-15 14 6434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50.391"/>
    </inkml:context>
    <inkml:brush xml:id="br0">
      <inkml:brushProperty name="width" value="0.05" units="cm"/>
      <inkml:brushProperty name="height" value="0.05" units="cm"/>
      <inkml:brushProperty name="color" value="#004F8B"/>
    </inkml:brush>
  </inkml:definitions>
  <inkml:trace contextRef="#ctx0" brushRef="#br0">15 135 1004 0 0,'-9'1'2902'0'0,"4"-2"-591"0"0,10-4-1161 0 0,-2 3-1039 0 0,0 0 0 0 0,1 0 0 0 0,-1 1 1 0 0,1 0-1 0 0,0-1 0 0 0,-1 1 0 0 0,1 1 0 0 0,4-2 1 0 0,9-2 128 0 0,92-26-7 0 0,-56 10-102 0 0,1 4 0 0 0,100-18 0 0 0,-15 22 157 0 0,-136 12-258 0 0,32 0 224 0 0,-23 0-118 0 0,-4 4 10 0 0,-2 0-102 0 0,1 1 10 0 0,0-1 0 0 0,0 2 0 0 0,0-1 1 0 0,-1 1-1 0 0,1 0 0 0 0,-1 0 0 0 0,-1 0 0 0 0,1 1 1 0 0,-1 0-1 0 0,0 0 0 0 0,-1 0 0 0 0,5 10 0 0 0,-4 4 28 0 0,-1-1 0 0 0,-1 1-1 0 0,0 0 1 0 0,-2 0 0 0 0,0 1-1 0 0,-3 21 1 0 0,2-4 39 0 0,0-25-81 0 0,-1 1-1 0 0,0-1 0 0 0,-1 1 1 0 0,0-1-1 0 0,-2 0 1 0 0,1 0-1 0 0,-2 0 1 0 0,-5 14-1 0 0,-14 41 109 0 0,-6 27 129 0 0,-3 0 0 0 0,-65 127 1 0 0,73-175-209 0 0,9-13 29 0 0,-1-1 0 0 0,-2-1 0 0 0,-2-1 0 0 0,-43 52 0 0 0,57-75-67 0 0,0 0 0 0 0,1 0 0 0 0,0 0-1 0 0,-6 13 1 0 0,-6 2 171 0 0,17-23-200 0 0,1-1-1 0 0,-1 1 1 0 0,1 0 0 0 0,-1-1 0 0 0,1 1 0 0 0,-1-1 0 0 0,1 1 0 0 0,0 0 0 0 0,-1-1 0 0 0,1 1 0 0 0,0 0 0 0 0,0-1 0 0 0,0 1 0 0 0,-1 0-1 0 0,1-1 1 0 0,0 1 0 0 0,0 0 0 0 0,0-1 0 0 0,0 1 0 0 0,0 0 0 0 0,0 0 0 0 0,0-1 0 0 0,0 1 0 0 0,1 0 0 0 0,-1-1 0 0 0,0 1-1 0 0,1 1 1 0 0,1-2-9 0 0,1 1 0 0 0,-1 0 0 0 0,1-1 0 0 0,0 0-1 0 0,0 1 1 0 0,-1-1 0 0 0,1 0 0 0 0,4-1 0 0 0,-4 1 6 0 0,173-2 89 0 0,-158 1-90 0 0,-1 1 0 0 0,0-2 0 0 0,0 0 0 0 0,19-6-1 0 0,36-5 18 0 0,9 2 56 0 0,83-9-136 0 0,-146 19-112 0 0,-13 1 54 0 0,-1 0 1 0 0,1 0 0 0 0,-1 0-1 0 0,0-1 1 0 0,1 0 0 0 0,-1 1 0 0 0,0-2-1 0 0,0 1 1 0 0,1 0 0 0 0,4-4-1 0 0,11-6-1398 0 0,-15 9 836 0 0,-1 0 1 0 0,0 0 0 0 0,1-1 0 0 0,-1 0 0 0 0,0 0-1 0 0,-1 0 1 0 0,1 0 0 0 0,-1 0 0 0 0,4-5-1 0 0,3-2-477 0 0,15-8 46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51.061"/>
    </inkml:context>
    <inkml:brush xml:id="br0">
      <inkml:brushProperty name="width" value="0.05" units="cm"/>
      <inkml:brushProperty name="height" value="0.05" units="cm"/>
      <inkml:brushProperty name="color" value="#004F8B"/>
    </inkml:brush>
  </inkml:definitions>
  <inkml:trace contextRef="#ctx0" brushRef="#br0">9 52 1468 0 0,'-9'-3'5488'0'0,"16"3"-3135"0"0,-4 0-2270 0 0,-1 0 0 0 0,1 0 0 0 0,0 0 0 0 0,-1 0-1 0 0,1-1 1 0 0,0 1 0 0 0,-1-1 0 0 0,1 0 0 0 0,3-1 0 0 0,13-3 195 0 0,175-8 680 0 0,-15 1-718 0 0,-88 7-12 0 0,-54 5-162 0 0,21 0-1557 0 0,-56 0 865 0 0,1 0-178 0 0,-1-1 644 0 0,13-1-1725 0 0,-15 2 1815 0 0,0 0 1 0 0,0 0-1 0 0,0 0 1 0 0,1 0-1 0 0,-1 0 1 0 0,0 0 0 0 0,0 0-1 0 0,0 0 1 0 0,1 0-1 0 0,-1 0 1 0 0,0 0-1 0 0,0 0 1 0 0,0 0-1 0 0,1 0 1 0 0,-1 0 0 0 0,0 0-1 0 0,0 0 1 0 0,0 0-1 0 0,1 0 1 0 0,-1 0-1 0 0,0 0 1 0 0,0-1-1 0 0,0 1 1 0 0,0 0 0 0 0,1 0-1 0 0,-1 0 1 0 0,0 0-1 0 0,0 0 1 0 0,0 0-1 0 0,0-1 1 0 0,0 1-1 0 0,0 0 1 0 0,1 0 0 0 0,-1 0-1 0 0,0 0 1 0 0,0-1-1 0 0,0 1 1 0 0,0 0-1 0 0,0 0 1 0 0,0 0-1 0 0,0-1 1 0 0,0 1 0 0 0,0 0-1 0 0,0 0 1 0 0,0 0-1 0 0,0-1 1 0 0,0 1-1 0 0,-2-1-1418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51.494"/>
    </inkml:context>
    <inkml:brush xml:id="br0">
      <inkml:brushProperty name="width" value="0.05" units="cm"/>
      <inkml:brushProperty name="height" value="0.05" units="cm"/>
      <inkml:brushProperty name="color" value="#004F8B"/>
    </inkml:brush>
  </inkml:definitions>
  <inkml:trace contextRef="#ctx0" brushRef="#br0">20 3 1316 0 0,'-9'9'2025'0'0,"-1"1"904"0"0,10-10-2869 0 0,0 1 0 0 0,0-1 0 0 0,0 0 0 0 0,0 1 0 0 0,0-1 0 0 0,0 1 0 0 0,1-1-1 0 0,-1 0 1 0 0,0 1 0 0 0,0-1 0 0 0,0 0 0 0 0,0 0 0 0 0,1 1 0 0 0,-1-1 0 0 0,0 0 0 0 0,0 1 0 0 0,1-1 0 0 0,-1 0 0 0 0,0 0-1 0 0,0 1 1 0 0,1-1 0 0 0,-1 0 0 0 0,0 0 0 0 0,1 0 0 0 0,-1 0 0 0 0,0 1 0 0 0,1-1 0 0 0,-1 0 0 0 0,0 0 0 0 0,1 0-1 0 0,-1 0 1 0 0,1 0 0 0 0,-1 0 0 0 0,0 0 0 0 0,1 0 0 0 0,-1 0 0 0 0,0 0 0 0 0,1 0 0 0 0,13 3 687 0 0,-7 0-506 0 0,1-2 1 0 0,-1 1-1 0 0,1-1 1 0 0,10 0-1 0 0,415 5 1816 0 0,-393-6-2022 0 0,-16 0-2962 0 0,-22-1 2637 0 0,0 0-1 0 0,1-1 1 0 0,-1 1-1 0 0,0 0 1 0 0,0-1-1 0 0,0 0 1 0 0,0 1 0 0 0,0-1-1 0 0,-1 0 1 0 0,1 0-1 0 0,0 0 1 0 0,-1 0-1 0 0,1 0 1 0 0,-1 0-1 0 0,1-3 1 0 0,3-1-763 0 0,-3 1-222 0 0,-1-1 16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5:52.612"/>
    </inkml:context>
    <inkml:brush xml:id="br0">
      <inkml:brushProperty name="width" value="0.05" units="cm"/>
      <inkml:brushProperty name="height" value="0.05" units="cm"/>
      <inkml:brushProperty name="color" value="#004F8B"/>
    </inkml:brush>
  </inkml:definitions>
  <inkml:trace contextRef="#ctx0" brushRef="#br0">84 86 968 0 0,'-2'-2'250'0'0,"-1"0"250"0"0,-1-1 0 0 0,0 1 0 0 0,1 0 0 0 0,-1 0 0 0 0,0 0 0 0 0,0 0-1 0 0,-1 1 1 0 0,1 0 0 0 0,0 0 0 0 0,0 0 0 0 0,-5 0 0 0 0,-21-7 3686 0 0,111 18-2428 0 0,313-10-990 0 0,-383 0-761 0 0,0 0-1 0 0,1-1 0 0 0,-1 0 1 0 0,0-1-1 0 0,0-1 1 0 0,21-7-1 0 0,-14 4-31 0 0,38-7 0 0 0,-15 8 3 0 0,63 0 0 0 0,-25 5 267 0 0,-77 0-242 0 0,0 0 0 0 0,0 0 0 0 0,0 0-1 0 0,0-1 1 0 0,0 1 0 0 0,0-1 0 0 0,0 1-1 0 0,0-1 1 0 0,-1 0 0 0 0,1 0 0 0 0,0 0 0 0 0,0 0-1 0 0,1-1 1 0 0,-1 1 0 0 0,0-1-1 0 0,0 1 1 0 0,0 0-1 0 0,0 0 1 0 0,1 0-1 0 0,-1 1 1 0 0,0-1 0 0 0,0 0-1 0 0,1 1 1 0 0,-1-1-1 0 0,0 1 1 0 0,1 0-1 0 0,2 0 1 0 0,39 0-20 0 0,-42 0-15 0 0,30 0 124 0 0,-31 0-95 0 0,0 0 0 0 0,0 0 0 0 0,0 0 0 0 0,0 0 0 0 0,0 1 0 0 0,0-1 1 0 0,-1 0-1 0 0,1 1 0 0 0,0-1 0 0 0,0 0 0 0 0,0 1 0 0 0,0-1 0 0 0,0 1 1 0 0,-1-1-1 0 0,1 1 0 0 0,0 0 0 0 0,0-1 0 0 0,-1 1 0 0 0,1 0 0 0 0,-1-1 1 0 0,1 1-1 0 0,0 0 0 0 0,-1 0 0 0 0,1 0 0 0 0,-1-1 0 0 0,0 1 0 0 0,1 0 1 0 0,-1 0-1 0 0,0 0 0 0 0,1 0 0 0 0,-1 0 0 0 0,0 0 0 0 0,0 0 0 0 0,0 0 1 0 0,0 0-1 0 0,0 1 0 0 0,0 6 4 0 0,0-1 0 0 0,-1 1 1 0 0,-2 13-1 0 0,0-5 30 0 0,3-10-38 0 0,0 0-1 0 0,-1 1 1 0 0,0-1 0 0 0,0 0-1 0 0,0 0 1 0 0,-1 0-1 0 0,-4 8 1 0 0,-1 6-6 0 0,-47 142-59 0 0,-36 138 235 0 0,31-67-34 0 0,23-68 35 0 0,-41 231 146 0 0,63-307-203 0 0,14-87-140 0 0,0 28 36 0 0,0 0 82 0 0,0-27-97 0 0,0 1-149 0 0,0-2 48 0 0,0 0 0 0 0,0 0 0 0 0,0 0-1 0 0,0 1 1 0 0,0-1 0 0 0,0 0 0 0 0,-1 0-1 0 0,1 0 1 0 0,-1 0 0 0 0,-1 4 0 0 0,-12 7-380 0 0,14-13 291 0 0,-1 0 0 0 0,1 0 1 0 0,-1 0-1 0 0,1 0 0 0 0,-1 0 1 0 0,1 0-1 0 0,-1 0 0 0 0,0 0 1 0 0,1 0-1 0 0,-1-1 0 0 0,1 1 1 0 0,-1 0-1 0 0,1 0 0 0 0,-1 0 1 0 0,1-1-1 0 0,-1 1 0 0 0,1 0 1 0 0,-1-1-1 0 0,1 1 0 0 0,-1 0 0 0 0,1-1 1 0 0,0 1-1 0 0,-1 0 0 0 0,1-1 1 0 0,0 1-1 0 0,-1-1 0 0 0,1 1 1 0 0,0-1-1 0 0,-1 1 0 0 0,1-1 1 0 0,0 1-1 0 0,0-1 0 0 0,0 1 1 0 0,0-1-1 0 0,-1 0 0 0 0,-9-20-2914 0 0,9 15 2071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15.066"/>
    </inkml:context>
    <inkml:brush xml:id="br0">
      <inkml:brushProperty name="width" value="0.05" units="cm"/>
      <inkml:brushProperty name="height" value="0.05" units="cm"/>
      <inkml:brushProperty name="color" value="#FF0066"/>
    </inkml:brush>
  </inkml:definitions>
  <inkml:trace contextRef="#ctx0" brushRef="#br0">23 314 904 0 0,'0'0'10368'0'0,"-4"-9"-10303"0"0,-12-29-42 0 0,15 37-19 0 0,1-1-1 0 0,-1 1 0 0 0,1 0 0 0 0,0-1 0 0 0,0 1 0 0 0,0 0 0 0 0,0-1 0 0 0,0 1 1 0 0,0-1-1 0 0,0 1 0 0 0,0 0 0 0 0,1-1 0 0 0,-1 1 0 0 0,0 0 0 0 0,1-1 0 0 0,-1 1 1 0 0,1 0-1 0 0,-1 0 0 0 0,1-1 0 0 0,0 1 0 0 0,0 0 0 0 0,-1 0 0 0 0,1 0 0 0 0,2-2 1 0 0,4-7 34 0 0,12-16 20 0 0,-6 10-50 0 0,-3 2 3 0 0,1 0 0 0 0,1 1 0 0 0,0 0 0 0 0,1 1 0 0 0,0 1 0 0 0,0 0 0 0 0,2 1 0 0 0,-1 0 0 0 0,1 1 0 0 0,25-11 0 0 0,-19 12-29 0 0,0 0-1 0 0,0 1 0 0 0,0 1 1 0 0,42-6-1 0 0,38 9-118 0 0,-83 3 124 0 0,-16 0 34 0 0,15 0-36 0 0,62 0 2 0 0,-71 4 7 0 0,15 11-31 0 0,-14-10 20 0 0,-1-1 1 0 0,-1 2-1 0 0,1-1 1 0 0,-1 1 0 0 0,1 0-1 0 0,-2 0 1 0 0,1 1-1 0 0,-1 0 1 0 0,7 9-1 0 0,-9-7 15 0 0,0-1 0 0 0,-1 1-1 0 0,0-1 1 0 0,0 1-1 0 0,-1 0 1 0 0,0 0-1 0 0,1 18 1 0 0,-1-16-7 0 0,-1-4 15 0 0,-1 0-1 0 0,1-1 0 0 0,-1 1 1 0 0,0 0-1 0 0,-1-1 1 0 0,1 1-1 0 0,-4 12 1 0 0,0-6-21 0 0,-4 23 25 0 0,-2 0 0 0 0,-28 64-1 0 0,-5-19 12 0 0,18-33 43 0 0,20-36-47 0 0,0-1 1 0 0,-13 18-1 0 0,-46 67-65 0 0,45-66 58 0 0,11-16-14 0 0,-1 0 1 0 0,-13 16-1 0 0,-3-2 6 0 0,1 2-1 0 0,2 0 1 0 0,-23 43-1 0 0,37-59-9 0 0,1 1-1 0 0,1 0 1 0 0,0 1 0 0 0,1-1-1 0 0,0 1 1 0 0,2 0-1 0 0,0 0 1 0 0,-1 23-1 0 0,4-37-43 0 0,1 8 58 0 0,0 0 0 0 0,0 0 0 0 0,-1 0 0 0 0,-2 16 0 0 0,1 5 26 0 0,0-30-34 0 0,1 1-1 0 0,0-1 0 0 0,1 0 1 0 0,-1 1-1 0 0,0-1 0 0 0,0 0 1 0 0,0 1-1 0 0,1-1 0 0 0,-1 0 1 0 0,1 0-1 0 0,-1 1 0 0 0,1-1 1 0 0,-1 0-1 0 0,1 0 1 0 0,0 0-1 0 0,0 1 0 0 0,-1-1 1 0 0,1 0-1 0 0,2 1 0 0 0,-2 0 4 0 0,1-1-1 0 0,-1 0 1 0 0,0 1-1 0 0,0-1 1 0 0,0 1-1 0 0,0-1 1 0 0,0 1-1 0 0,0 0 1 0 0,0-1-1 0 0,-1 1 1 0 0,1 0-1 0 0,-1 0 1 0 0,1 1-1 0 0,5 31-1809 0 0,-6-33 1345 0 0,-6 0-2250 0 0,-1-2-1130 0 0,2-1 2629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16.067"/>
    </inkml:context>
    <inkml:brush xml:id="br0">
      <inkml:brushProperty name="width" value="0.05" units="cm"/>
      <inkml:brushProperty name="height" value="0.05" units="cm"/>
      <inkml:brushProperty name="color" value="#FF0066"/>
    </inkml:brush>
  </inkml:definitions>
  <inkml:trace contextRef="#ctx0" brushRef="#br0">111 281 1616 0 0,'0'0'1309'0'0,"15"-17"1962"0"0,-15 14-3133 0 0,1 0 1 0 0,-1 0 0 0 0,1 0-1 0 0,-1 0 1 0 0,0-1-1 0 0,0 1 1 0 0,0 0-1 0 0,0 0 1 0 0,-1 0-1 0 0,1 0 1 0 0,-1 0-1 0 0,0 0 1 0 0,0 0-1 0 0,0 0 1 0 0,0 0 0 0 0,-1 0-1 0 0,1 0 1 0 0,-4-4-1 0 0,4 4-72 0 0,-1 1-1 0 0,1 0 1 0 0,-1-1-1 0 0,0 1 1 0 0,0 0-1 0 0,0 0 1 0 0,0 0-1 0 0,0 0 1 0 0,-1 1-1 0 0,1-1 1 0 0,-1 1-1 0 0,1-1 0 0 0,-6-1 1 0 0,6 3-56 0 0,0-1 0 0 0,0 1 0 0 0,0 0-1 0 0,0 1 1 0 0,0-1 0 0 0,0 0 0 0 0,-1 1 0 0 0,1-1 0 0 0,0 1-1 0 0,0 0 1 0 0,0-1 0 0 0,0 1 0 0 0,1 0 0 0 0,-1 0 0 0 0,0 0-1 0 0,0 1 1 0 0,0-1 0 0 0,1 0 0 0 0,-1 1 0 0 0,1-1 0 0 0,-3 3 0 0 0,1-1-14 0 0,1 0 0 0 0,-1 0 0 0 0,0 0 0 0 0,1 1 0 0 0,0-1 0 0 0,-1 1 0 0 0,1 0 0 0 0,1-1 0 0 0,-1 1 0 0 0,1 0 0 0 0,-1 0 0 0 0,0 7 0 0 0,0 3 2 0 0,0 0 0 0 0,2 23 1 0 0,0-29 19 0 0,0-6-22 0 0,1 0 1 0 0,-1-1 0 0 0,1 1-1 0 0,-1 0 1 0 0,1 0-1 0 0,0 0 1 0 0,0-1-1 0 0,-1 1 1 0 0,2 0 0 0 0,-1-1-1 0 0,0 1 1 0 0,0-1-1 0 0,0 1 1 0 0,1-1-1 0 0,-1 0 1 0 0,3 3 0 0 0,3 2-8 0 0,-3-1 21 0 0,1 0 1 0 0,0 0 0 0 0,0 0 0 0 0,0-1 0 0 0,1 1 0 0 0,0-1 0 0 0,0-1-1 0 0,0 1 1 0 0,0-1 0 0 0,1 0 0 0 0,-1 0 0 0 0,1-1 0 0 0,-1 0 0 0 0,1 0-1 0 0,0-1 1 0 0,0 1 0 0 0,13-1 0 0 0,-18-1 12 0 0,2 0 3 0 0,-1 1-14 0 0,-2-1-7 0 0,1 1 0 0 0,0-1 1 0 0,0 0-1 0 0,-1 0 0 0 0,1 0 0 0 0,0 0 1 0 0,-1 0-1 0 0,1 0 0 0 0,0 0 0 0 0,0 0 1 0 0,-1-1-1 0 0,1 1 0 0 0,-1-1 0 0 0,1 1 1 0 0,0-1-1 0 0,-1 0 0 0 0,3 0 0 0 0,10-8 9 0 0,0 0-1 0 0,0-1 0 0 0,17-16 1 0 0,-24 20-25 0 0,-1-1-1 0 0,1 0 1 0 0,-1-1 0 0 0,-1 0 0 0 0,1 0 0 0 0,-1 0-1 0 0,-1 0 1 0 0,7-17 0 0 0,-5 9 11 0 0,-1 3 13 0 0,0 0 1 0 0,-1-1-1 0 0,-1 1 1 0 0,0-1-1 0 0,0 0 1 0 0,0-25-1 0 0,-3 35-9 0 0,0 0 1 0 0,-1 0-1 0 0,0-1 1 0 0,1 1 0 0 0,-1 0-1 0 0,-1 0 1 0 0,1 0-1 0 0,0 1 1 0 0,-1-1-1 0 0,0 0 1 0 0,-3-4-1 0 0,-2-2 17 0 0,-1-1 0 0 0,-12-11 0 0 0,10 11 35 0 0,7 8-46 0 0,-1 0 1 0 0,1 1 0 0 0,-1-1-1 0 0,0 1 1 0 0,0 0 0 0 0,0 0 0 0 0,0 0-1 0 0,0 0 1 0 0,0 0 0 0 0,0 1-1 0 0,-1 0 1 0 0,1 0 0 0 0,-1 0 0 0 0,-5 0-1 0 0,9 1-12 0 0,-1 0-34 0 0,-14 4 24 0 0,0 3 21 0 0,2 1 0 0 0,-1 1 0 0 0,1 0 0 0 0,1 1 0 0 0,0 0 0 0 0,0 1 0 0 0,1 1 1 0 0,0 0-1 0 0,1 0 0 0 0,1 1 0 0 0,0 1 0 0 0,0-1 0 0 0,2 2 0 0 0,-14 28 0 0 0,18-28-13 0 0,1 0 1 0 0,0 0-1 0 0,1 0 0 0 0,1 0 0 0 0,1 22 0 0 0,0-34 4 0 0,5 5 32 0 0,-2-4-28 0 0,-1-1-22 0 0,0 0 1 0 0,1 0-1 0 0,-1 0 0 0 0,1-1 1 0 0,-1 1-1 0 0,1-1 1 0 0,0 0-1 0 0,-1 0 1 0 0,1 0-1 0 0,0 0 0 0 0,1 0 1 0 0,-1-1-1 0 0,0 1 1 0 0,6 1-1 0 0,-2-2-146 0 0,0-1 0 0 0,0 1 0 0 0,-1-1-1 0 0,1 0 1 0 0,13-2 0 0 0,-19 1-178 0 0,4-2-275 0 0,-3 1 491 0 0,1 1-269 0 0,0-1 0 0 0,0 0 0 0 0,0 0 0 0 0,0 0 0 0 0,-1 0 0 0 0,1-1 0 0 0,-1 1 0 0 0,0-1 1 0 0,0 0-1 0 0,1 1 0 0 0,2-7 0 0 0,-5 1-823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1.187"/>
    </inkml:context>
    <inkml:brush xml:id="br0">
      <inkml:brushProperty name="width" value="0.05" units="cm"/>
      <inkml:brushProperty name="height" value="0.05" units="cm"/>
      <inkml:brushProperty name="color" value="#FF0066"/>
    </inkml:brush>
  </inkml:definitions>
  <inkml:trace contextRef="#ctx0" brushRef="#br0">16 1905 1744 0 0,'0'17'385'0'0,"0"-7"3525"0"0,-3-12-3714 0 0,2 2-187 0 0,0 0 1 0 0,0-1 0 0 0,0 1 0 0 0,1-1 0 0 0,-1 1 0 0 0,0-1-1 0 0,1 0 1 0 0,-1 1 0 0 0,1-1 0 0 0,-1 0 0 0 0,0 0 0 0 0,1 1-1 0 0,0-1 1 0 0,-1 0 0 0 0,1 0 0 0 0,-1 1 0 0 0,1-1 0 0 0,0 0-1 0 0,0 0 1 0 0,-1 0 0 0 0,1 0 0 0 0,0 0 0 0 0,0 0 0 0 0,0 0-1 0 0,0 1 1 0 0,0-1 0 0 0,0 0 0 0 0,0-2 0 0 0,9-34 134 0 0,-3 13-119 0 0,150-548 892 0 0,-102 396-902 0 0,-34 110 43 0 0,102-371 40 0 0,-59 206-167 0 0,-7 28-51 0 0,-42 152 197 0 0,-7 28-63 0 0,8-41 0 0 0,-15 63-29 0 0,0-1 0 0 0,1 1 0 0 0,-1-1 0 0 0,1 1 0 0 0,0-1 0 0 0,-1 1 0 0 0,1 0 0 0 0,0-1 0 0 0,0 1 0 0 0,0 0 0 0 0,0-1 0 0 0,0 1-1 0 0,0 0 1 0 0,2-2 0 0 0,-2 3-1 0 0,-1 5-90 0 0,-9 123-123 0 0,9 628 1252 0 0,0-687-966 0 0,12 83 1 0 0,-1-52 76 0 0,-1 0-45 0 0,5 0-1 0 0,3-1 1 0 0,35 101 0 0 0,-46-179-99 0 0,0 0-1 0 0,2 0 1 0 0,1-1 0 0 0,0 0 0 0 0,26 36-1 0 0,-34-54-12 0 0,0 0 0 0 0,-1-1 0 0 0,2 1 0 0 0,-1-1 0 0 0,0 1 0 0 0,0-1 0 0 0,0 0-1 0 0,4 2 1 0 0,-3-2-99 0 0,-2-1-113 0 0,4-3-430 0 0,-3 1 500 0 0,1 1 0 0 0,-1-1 0 0 0,0 0 0 0 0,0 0 0 0 0,0 0 1 0 0,0 0-1 0 0,0 0 0 0 0,-1-1 0 0 0,1 1 0 0 0,-1-1 0 0 0,1 1 0 0 0,-1-1 0 0 0,0 1 0 0 0,0-1 0 0 0,0 0 0 0 0,0 1 0 0 0,0-1 0 0 0,-1 0 0 0 0,1 0 0 0 0,-1 0 0 0 0,0 1 0 0 0,0-1 0 0 0,0 0 0 0 0,-1-5 0 0 0,-1-26-1074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3.624"/>
    </inkml:context>
    <inkml:brush xml:id="br0">
      <inkml:brushProperty name="width" value="0.05" units="cm"/>
      <inkml:brushProperty name="height" value="0.05" units="cm"/>
      <inkml:brushProperty name="color" value="#004F8B"/>
    </inkml:brush>
  </inkml:definitions>
  <inkml:trace contextRef="#ctx0" brushRef="#br0">1 28 956 0 0,'2'-25'3160'0'0,"-2"25"-3133"0"0,1 0 0 0 0,-1 0-1 0 0,0 0 1 0 0,0 0 0 0 0,0-1-1 0 0,0 1 1 0 0,0 0 0 0 0,0 0-1 0 0,0 0 1 0 0,0 0-1 0 0,1 0 1 0 0,-1 0 0 0 0,0 0-1 0 0,0-1 1 0 0,0 1 0 0 0,0 0-1 0 0,0 0 1 0 0,1 0 0 0 0,-1 0-1 0 0,0 0 1 0 0,0 0 0 0 0,0 0-1 0 0,0 0 1 0 0,1 0-1 0 0,-1 0 1 0 0,0 0 0 0 0,0 0-1 0 0,0 0 1 0 0,0 0 0 0 0,1 0-1 0 0,-1 0 1 0 0,0 0 0 0 0,0 0-1 0 0,0 0 1 0 0,0 0 0 0 0,1 0-1 0 0,-1 0 1 0 0,0 1-1 0 0,11 9 253 0 0,9 19 24 0 0,0 1 1 0 0,-3 0-1 0 0,0 1 0 0 0,17 47 1 0 0,-18-39-134 0 0,-2 1 1 0 0,-2 0-1 0 0,-1 1 0 0 0,-3 0 1 0 0,7 73-1 0 0,-9 96-79 0 0,-6-198-82 0 0,0 0-1 0 0,-1 0 1 0 0,-1 1-1 0 0,0-2 1 0 0,-6 22-1 0 0,-3 11-1 0 0,7-25-14 0 0,-2 0 0 0 0,0-1 0 0 0,-1 1 1 0 0,0-1-1 0 0,-2 0 0 0 0,0-1 0 0 0,-1 0 0 0 0,-14 18 0 0 0,18-26-125 0 0,6-8-97 0 0,-1 0 0 0 0,1 0 0 0 0,-1 0 0 0 0,0-1 0 0 0,1 1 0 0 0,-1 0 0 0 0,0 0 0 0 0,0 0 0 0 0,1 0 0 0 0,-1-1 0 0 0,0 1 0 0 0,-2 1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2.052"/>
    </inkml:context>
    <inkml:brush xml:id="br0">
      <inkml:brushProperty name="width" value="0.05" units="cm"/>
      <inkml:brushProperty name="height" value="0.05" units="cm"/>
      <inkml:brushProperty name="color" value="#FF0066"/>
    </inkml:brush>
  </inkml:definitions>
  <inkml:trace contextRef="#ctx0" brushRef="#br0">49 745 876 0 0,'-38'-12'2670'0'0,"38"12"-2640"0"0,-1 0 0 0 0,1 0 0 0 0,-1 0 0 0 0,1 0-1 0 0,-1 0 1 0 0,1-1 0 0 0,-1 1 0 0 0,1 0-1 0 0,0 0 1 0 0,-1 0 0 0 0,1-1 0 0 0,-1 1 0 0 0,1 0-1 0 0,0-1 1 0 0,-1 1 0 0 0,1 0 0 0 0,0-1 0 0 0,-1 1-1 0 0,1 0 1 0 0,0-1 0 0 0,-1 1 0 0 0,1-1 0 0 0,0 1-1 0 0,0 0 1 0 0,0-1 0 0 0,-1 1 0 0 0,1-1 0 0 0,0 1-1 0 0,0-1 1 0 0,0 1 0 0 0,0-2 0 0 0,7-15 294 0 0,-4 11-221 0 0,1 2 0 0 0,0-1 0 0 0,0 0 0 0 0,7-6-1 0 0,59-44 406 0 0,-5 12-255 0 0,115-56 0 0 0,-65 45-176 0 0,115-48 29 0 0,-96 41-131 0 0,-52 22 170 0 0,32-21 256 0 0,-104 52-392 0 0,-10 8-6 0 0,1 0 0 0 0,-1 0 0 0 0,0 0 0 0 0,0 0 1 0 0,0 0-1 0 0,0 0 0 0 0,0 0 0 0 0,0 0 0 0 0,0 0 0 0 0,0-1 0 0 0,0 1 0 0 0,0 0 0 0 0,0 0 0 0 0,0 0 0 0 0,0 0 0 0 0,0 0 0 0 0,0 0 0 0 0,0 0 0 0 0,0 0 1 0 0,0-1-1 0 0,0 1 0 0 0,0 0 0 0 0,-1 0 0 0 0,1 0 0 0 0,0 0 0 0 0,0 0 0 0 0,0 0 0 0 0,0 0 0 0 0,0 0 0 0 0,0 0 0 0 0,0 0 0 0 0,0-1 0 0 0,0 1 0 0 0,0 0 0 0 0,0 0 1 0 0,0 0-1 0 0,-1 0 0 0 0,1 0 0 0 0,0 0 0 0 0,0 0 0 0 0,0 0 0 0 0,0 0 0 0 0,0 0 0 0 0,0 0 0 0 0,0 0 0 0 0,0 0 0 0 0,0 0 0 0 0,-1 0 0 0 0,1 0 0 0 0,0 0 1 0 0,0 0-1 0 0,0 0 0 0 0,0 0 0 0 0,-2 0 16 0 0,0 0-1 0 0,-1 1 1 0 0,1-1 0 0 0,0 1 0 0 0,0-1 0 0 0,0 1 0 0 0,0-1 0 0 0,0 1 0 0 0,0 0-1 0 0,0 0 1 0 0,1 0 0 0 0,-3 2 0 0 0,-10 7 19 0 0,1 1 0 0 0,0 1-1 0 0,1 0 1 0 0,0 0 0 0 0,1 1 0 0 0,-13 22 0 0 0,5-6-1 0 0,2 0 0 0 0,-18 43 1 0 0,23-41-22 0 0,1 0 0 0 0,2 0-1 0 0,0 0 1 0 0,3 1 0 0 0,0 1 0 0 0,2-1 0 0 0,0 44 0 0 0,4-72-11 0 0,1 0 0 0 0,-1 0 1 0 0,1 0-1 0 0,-1-1 0 0 0,1 1 0 0 0,0 0 1 0 0,0-1-1 0 0,1 1 0 0 0,-1-1 0 0 0,1 1 0 0 0,0-1 1 0 0,0 1-1 0 0,0-1 0 0 0,3 4 0 0 0,3 4 10 0 0,-6-7-14 0 0,0 0-1 0 0,1-1 1 0 0,-1 1-1 0 0,1-1 1 0 0,0 0-1 0 0,0 1 0 0 0,0-1 1 0 0,1-1-1 0 0,-1 1 1 0 0,1 0-1 0 0,-1-1 1 0 0,6 3-1 0 0,-5-3 7 0 0,0-1 0 0 0,-1-1 0 0 0,1 1 0 0 0,0 0-1 0 0,0-1 1 0 0,0 0 0 0 0,0 0 0 0 0,0 0 0 0 0,0 0 0 0 0,0-1 0 0 0,-1 1-1 0 0,1-1 1 0 0,0 0 0 0 0,7-3 0 0 0,4-2 9 0 0,-1-1 0 0 0,1 0 0 0 0,-1-1 0 0 0,0-1 0 0 0,-1 0 0 0 0,0-1 0 0 0,-1 0 0 0 0,0-1 0 0 0,0-1 0 0 0,-1 0-1 0 0,0 0 1 0 0,16-27 0 0 0,-12 15-6 0 0,-1-1-1 0 0,-1 0 0 0 0,-1-1 0 0 0,-1 0 0 0 0,-2-1 0 0 0,12-52 0 0 0,-11 15 14 0 0,-4 0 0 0 0,-1-98-1 0 0,-5 50-132 0 0,0 110 103 0 0,-7-6-39 0 0,2 3 33 0 0,3 16-33 0 0,4 381 20 0 0,-1-346-31 0 0,10 74 0 0 0,3 18 88 0 0,0 319-75 0 0,-13-57 235 0 0,-1-366-209 0 0,-2 0 0 0 0,-1 0 0 0 0,-1 0 0 0 0,-12 44 0 0 0,-7 30 32 0 0,20-89-7 0 0,-6 32 55 0 0,-2 0 0 0 0,-2 0 0 0 0,-21 52 0 0 0,12-49-53 0 0,-41 67 1 0 0,51-101 16 0 0,-1-1 0 0 0,-1-1 0 0 0,0 0-1 0 0,-2-1 1 0 0,0 0 0 0 0,-25 19 0 0 0,33-31-16 0 0,0 0-1 0 0,0 0 1 0 0,-1-1-1 0 0,1 0 1 0 0,-1 0-1 0 0,0-1 1 0 0,0-1 0 0 0,-14 3-1 0 0,22-5-10 0 0,1 1 0 0 0,-1-1 0 0 0,0 0 0 0 0,1 0 0 0 0,-1 0 0 0 0,0 0 0 0 0,1 0 0 0 0,-1-1-1 0 0,0 1 1 0 0,1 0 0 0 0,-1 0 0 0 0,0 0 0 0 0,1 0 0 0 0,-1-1 0 0 0,1 1 0 0 0,-1 0 0 0 0,0-1 0 0 0,1 1 0 0 0,-1 0 0 0 0,0-1-1 0 0,-9-5-29 0 0,-1 1-1 0 0,1-2 0 0 0,0 1 1 0 0,1-2-1 0 0,0 1 0 0 0,0-1 1 0 0,0 0-1 0 0,-12-17 0 0 0,10 7-101 0 0,1-1 0 0 0,0-1 0 0 0,2 0 0 0 0,0 0 0 0 0,1 0-1 0 0,1-1 1 0 0,1 0 0 0 0,-4-35 0 0 0,3-21-1452 0 0,4-84-1 0 0,2 107 226 0 0,0 7 79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3.039"/>
    </inkml:context>
    <inkml:brush xml:id="br0">
      <inkml:brushProperty name="width" value="0.05" units="cm"/>
      <inkml:brushProperty name="height" value="0.05" units="cm"/>
      <inkml:brushProperty name="color" value="#FF0066"/>
    </inkml:brush>
  </inkml:definitions>
  <inkml:trace contextRef="#ctx0" brushRef="#br0">0 471 1468 0 0,'3'3'218'0'0,"-1"1"0"0"0,1 0 0 0 0,-1 0 0 0 0,-1 1 0 0 0,1-1-1 0 0,0 0 1 0 0,-1 1 0 0 0,0-1 0 0 0,0 1 0 0 0,0 5 0 0 0,1 0-32 0 0,9 36 400 0 0,7 42 172 0 0,34 214 827 0 0,3-19-142 0 0,-53-273-1333 0 0,5 32 1161 0 0,-1-304 1108 0 0,-6-67-2392 0 0,0 300 1 0 0,2 0 1 0 0,0 0-1 0 0,13-54 0 0 0,0 9-75 0 0,-9 42 26 0 0,-3 7-77 0 0,2 0 0 0 0,1 0 0 0 0,10-26 1 0 0,-13 44 68 0 0,0 1 1 0 0,0 0 0 0 0,1-1-1 0 0,-1 1 1 0 0,1 0-1 0 0,0 1 1 0 0,1-1 0 0 0,0 1-1 0 0,0 0 1 0 0,0 0 0 0 0,0 0-1 0 0,1 1 1 0 0,-1-1-1 0 0,1 2 1 0 0,10-6 0 0 0,-14 8-64 0 0,-1 1 113 0 0,0-1 0 0 0,0 1 1 0 0,0 0-1 0 0,0 0 0 0 0,0 0 1 0 0,0 1-1 0 0,0-1 0 0 0,0 0 1 0 0,0 0-1 0 0,0 1 0 0 0,-1-1 1 0 0,1 0-1 0 0,0 1 0 0 0,0-1 1 0 0,0 0-1 0 0,0 1 0 0 0,-1 0 1 0 0,2 0-1 0 0,27 22-201 0 0,39 40 1 0 0,-34-31 124 0 0,17 20 42 0 0,-35-34 6 0 0,0-1 1 0 0,2 0-1 0 0,0-1 0 0 0,40 26 1 0 0,-53-40 47 0 0,-1 0-1 0 0,1-1 1 0 0,0 1 0 0 0,0-1 0 0 0,-1 0-1 0 0,1 0 1 0 0,0-1 0 0 0,0 0 0 0 0,0 1-1 0 0,0-1 1 0 0,0-1 0 0 0,0 1 0 0 0,0-1-1 0 0,0 0 1 0 0,0 0 0 0 0,-1 0 0 0 0,10-5 0 0 0,-2 1 1 0 0,1-1 0 0 0,-1 0 0 0 0,0-1 1 0 0,0-1-1 0 0,14-12 0 0 0,-8 3 0 0 0,0-1 0 0 0,-2 0 1 0 0,0-2-1 0 0,-1 0 0 0 0,-1 0 0 0 0,-1-1 0 0 0,-1-1 0 0 0,-1 0 1 0 0,0-1-1 0 0,-2 0 0 0 0,-1 0 0 0 0,10-47 0 0 0,-16 56 55 0 0,0 1-1 0 0,-1-25 1 0 0,-1 29-9 0 0,0 6-35 0 0,-1 0 0 0 0,1 0 1 0 0,-1 1-1 0 0,0-1 0 0 0,1 0 0 0 0,-1 0 0 0 0,0 1 0 0 0,-1-1 1 0 0,1 1-1 0 0,0-1 0 0 0,-1 1 0 0 0,1-1 0 0 0,-1 1 0 0 0,0 0 0 0 0,0 0 1 0 0,0 0-1 0 0,0 0 0 0 0,0 0 0 0 0,0 0 0 0 0,-1 1 0 0 0,1-1 0 0 0,0 1 1 0 0,-1-1-1 0 0,0 1 0 0 0,1 0 0 0 0,-1 0 0 0 0,0 0 0 0 0,1 0 1 0 0,-1 1-1 0 0,0-1 0 0 0,0 1 0 0 0,0-1 0 0 0,1 1 0 0 0,-1 0 0 0 0,-3 1 1 0 0,-15 4 4 0 0,2 2 0 0 0,-1 1 1 0 0,1 0-1 0 0,0 1 0 0 0,1 1 1 0 0,0 1-1 0 0,0 1 1 0 0,1 0-1 0 0,1 1 0 0 0,0 1 1 0 0,1 1-1 0 0,-22 26 1 0 0,8-5 32 0 0,2 2 0 0 0,1 0 0 0 0,2 2 0 0 0,-33 75 0 0 0,42-78-8 0 0,2 1 1 0 0,1 0-1 0 0,2 1 1 0 0,2 0-1 0 0,1 0 1 0 0,2 1-1 0 0,1 74 1 0 0,5-86-30 0 0,1 0 0 0 0,1 0 0 0 0,2-1 1 0 0,8 29-1 0 0,-7-31 10 0 0,1-2 1 0 0,1 1-1 0 0,1-1 1 0 0,1 0-1 0 0,1-1 1 0 0,1 0-1 0 0,1 0 1 0 0,1-2-1 0 0,1 0 1 0 0,1 0 0 0 0,0-1-1 0 0,2-2 1 0 0,0 1-1 0 0,1-2 1 0 0,33 23-1 0 0,-38-31-2 0 0,1 0-1 0 0,-1-1 1 0 0,1 0-1 0 0,0-1 1 0 0,1-1-1 0 0,17 3 1 0 0,-6-3 29 0 0,0-1 0 0 0,52-1-1 0 0,-69-3-39 0 0,1-1-1 0 0,-1 0 1 0 0,1-1-1 0 0,-1 0 1 0 0,0 0-1 0 0,0-1 1 0 0,0-1-1 0 0,0 0 1 0 0,12-6-1 0 0,-6 2 3 0 0,13-7 12 0 0,0-1 0 0 0,-1-1 1 0 0,0-2-1 0 0,-2-1 0 0 0,0-1 1 0 0,-2-1-1 0 0,42-48 0 0 0,-37 36-25 0 0,-2-1-1 0 0,-2-2 1 0 0,-1 0 0 0 0,-2-2-1 0 0,-1 0 1 0 0,24-68-1 0 0,-27 54-19 0 0,-2-2 0 0 0,-3 1-1 0 0,-2-2 1 0 0,7-91 0 0 0,-17 120 19 0 0,1 15-3 0 0,-1 1 1 0 0,-1-1-1 0 0,0 0 1 0 0,-1 1-1 0 0,0-1 1 0 0,-1 0 0 0 0,-3-11-1 0 0,-6-14 8 0 0,-18-37 1 0 0,27 70-3 0 0,1-1-6 0 0,-1 1 1 0 0,0 0-1 0 0,0-1 0 0 0,0 1 1 0 0,-1 0-1 0 0,0 0 0 0 0,1 1 1 0 0,-1-1-1 0 0,-1 1 1 0 0,1-1-1 0 0,0 1 0 0 0,-1 0 1 0 0,0 0-1 0 0,1 1 1 0 0,-1-1-1 0 0,0 1 0 0 0,-1-1 1 0 0,1 1-1 0 0,0 1 1 0 0,-1-1-1 0 0,1 1 0 0 0,-1-1 1 0 0,1 1-1 0 0,-1 1 0 0 0,1-1 1 0 0,-1 0-1 0 0,0 1 1 0 0,1 0-1 0 0,-1 0 0 0 0,0 1 1 0 0,1-1-1 0 0,-1 1 1 0 0,0 0-1 0 0,1 0 0 0 0,-9 4 1 0 0,-3 4-2 0 0,0 1 0 0 0,1 1 0 0 0,0 1 0 0 0,0 0 0 0 0,2 0 0 0 0,-1 2 0 0 0,2 0 0 0 0,0 0 0 0 0,-14 21 0 0 0,10-8 6 0 0,0 1 0 0 0,2 1 0 0 0,1 0 0 0 0,1 1 0 0 0,-13 54 0 0 0,16-40 47 0 0,1 1 0 0 0,3 0 0 0 0,0 67 0 0 0,5-103-37 0 0,1 0 0 0 0,0-1 0 0 0,1 1 1 0 0,-1-1-1 0 0,1 1 0 0 0,1-1 0 0 0,0 0 0 0 0,0 0 1 0 0,1 0-1 0 0,5 9 0 0 0,0 2 6 0 0,-3-6 2 0 0,1-1 1 0 0,0 1-1 0 0,1-1 0 0 0,0 0 0 0 0,1-1 0 0 0,1 0 0 0 0,-1-1 0 0 0,2 1 0 0 0,-1-2 0 0 0,1 0 0 0 0,1 0 0 0 0,0-1 0 0 0,0 0 0 0 0,16 7 0 0 0,-12-8-5 0 0,1-1 0 0 0,0-1 0 0 0,0 0-1 0 0,0-2 1 0 0,0 0 0 0 0,1 0 0 0 0,-1-2 0 0 0,1 0-1 0 0,-1-1 1 0 0,1-1 0 0 0,29-5 0 0 0,-9 0-90 0 0,0-3 1 0 0,52-18 0 0 0,112-56-1027 0 0,-171 67 247 0 0,0-1 1 0 0,-1-2-1 0 0,-1-1 1 0 0,31-29-1 0 0,-47 37 414 0 0,-1 3-184 0 0,-1-2-1 0 0,0 1 1 0 0,-1-1 0 0 0,0-1 0 0 0,13-20-1 0 0,-11 9-926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3.995"/>
    </inkml:context>
    <inkml:brush xml:id="br0">
      <inkml:brushProperty name="width" value="0.05" units="cm"/>
      <inkml:brushProperty name="height" value="0.05" units="cm"/>
      <inkml:brushProperty name="color" value="#FF0066"/>
    </inkml:brush>
  </inkml:definitions>
  <inkml:trace contextRef="#ctx0" brushRef="#br0">438 1037 1100 0 0,'0'-24'848'0'0,"-1"-1"1"0"0,-8-37-1 0 0,7 51-576 0 0,0 0 0 0 0,-1 0 0 0 0,-1 1 0 0 0,0 0 0 0 0,0 0 0 0 0,-1 0 0 0 0,0 0 0 0 0,-8-11 0 0 0,11 20-223 0 0,0-1-1 0 0,0 0 0 0 0,1 0 1 0 0,-1 1-1 0 0,0-1 1 0 0,0 1-1 0 0,-1-1 0 0 0,1 1 1 0 0,0 0-1 0 0,0 0 1 0 0,-1 0-1 0 0,1 0 0 0 0,0 0 1 0 0,-1 0-1 0 0,1 1 1 0 0,-1-1-1 0 0,1 1 0 0 0,-1 0 1 0 0,1 0-1 0 0,-1 0 0 0 0,1 0 1 0 0,-1 0-1 0 0,1 0 1 0 0,-1 1-1 0 0,-3 0 0 0 0,-1 1 14 0 0,-1 1 0 0 0,1 0 0 0 0,-1 0-1 0 0,1 0 1 0 0,0 1 0 0 0,-9 6-1 0 0,-6 6 70 0 0,1 2 0 0 0,0 0 0 0 0,-19 23 0 0 0,30-29-89 0 0,1 0-1 0 0,1 1 0 0 0,0 0 1 0 0,-11 27-1 0 0,-1 0-7 0 0,7-14 26 0 0,0 1 0 0 0,2 1-1 0 0,1 0 1 0 0,2 0 0 0 0,0 1 0 0 0,2 0 0 0 0,1 1-1 0 0,-2 38 1 0 0,6-52-23 0 0,0-13-24 0 0,0 0 0 0 0,1 0 0 0 0,0 1 0 0 0,0-1 0 0 0,0 0 0 0 0,0 1 0 0 0,0-1 0 0 0,1 0 1 0 0,-1 0-1 0 0,1 1 0 0 0,0-1 0 0 0,1 3 0 0 0,0-3-4 0 0,-1 1 0 0 0,1-1 0 0 0,0 0 1 0 0,1 0-1 0 0,-1 0 0 0 0,0 0 0 0 0,1 0 0 0 0,0-1 1 0 0,3 3-1 0 0,-5-4-6 0 0,1 0 0 0 0,0 0 0 0 0,-1 0-1 0 0,1 0 1 0 0,0 0 0 0 0,0-1 0 0 0,-1 1 0 0 0,1-1 0 0 0,0 1 0 0 0,0-1 0 0 0,0 0-1 0 0,0 0 1 0 0,0 0 0 0 0,0 0 0 0 0,0 0 0 0 0,-1 0 0 0 0,1 0 0 0 0,0-1 0 0 0,0 1-1 0 0,0-1 1 0 0,0 1 0 0 0,-1-1 0 0 0,1 0 0 0 0,2-1 0 0 0,11-7 4 0 0,0 0 0 0 0,-1-1 0 0 0,0-1 1 0 0,-1 0-1 0 0,0-1 0 0 0,-1 0 0 0 0,0-1 1 0 0,13-20-1 0 0,-2 0 18 0 0,-1 0 0 0 0,28-64 1 0 0,90-206 184 0 0,-137 295-208 0 0,20-36-19 0 0,-22 42 9 0 0,-1 0 0 0 0,1 1 0 0 0,0-1 0 0 0,1 0 0 0 0,-1 1 0 0 0,0-1 0 0 0,0 1 0 0 0,1 0 0 0 0,-1-1 1 0 0,1 1-1 0 0,-1 0 0 0 0,1 0 0 0 0,0 0 0 0 0,-1 0 0 0 0,1 0 0 0 0,0 0 0 0 0,0 0 0 0 0,-1 1 0 0 0,4-2 0 0 0,-4 2 19 0 0,0 0-9 0 0,0 1 0 0 0,1-1 0 0 0,-1 0 0 0 0,0 0 0 0 0,0 1 0 0 0,0-1 0 0 0,0 0 0 0 0,0 1 0 0 0,0-1 0 0 0,0 1 0 0 0,-1-1 0 0 0,1 1 0 0 0,0 0 0 0 0,1 1 0 0 0,15 16-12 0 0,0 2-1 0 0,-2 0 1 0 0,0 0 0 0 0,20 39 0 0 0,63 111 34 0 0,-67-126 31 0 0,2 6 562 0 0,-33-50-596 0 0,0 0 0 0 0,0 1 0 0 0,0-1 0 0 0,0 0 0 0 0,0 1 0 0 0,1-1 0 0 0,-1 0 0 0 0,0 1 0 0 0,0-1 0 0 0,0 0 0 0 0,0 0 1 0 0,0 1-1 0 0,1-1 0 0 0,-1 0 0 0 0,0 1 0 0 0,0-1 0 0 0,0 0 0 0 0,1 0 0 0 0,-1 1 0 0 0,0-1 0 0 0,0 0 0 0 0,1 0 0 0 0,-1 0 0 0 0,0 0 0 0 0,1 1 0 0 0,-1-1 0 0 0,0 0 0 0 0,1 0 0 0 0,-1 0 0 0 0,0 0 0 0 0,0 0 0 0 0,1 0 0 0 0,-1 0 0 0 0,0 0 0 0 0,1 0 0 0 0,-1 0 0 0 0,0 0 0 0 0,1 0 0 0 0,-1 0 0 0 0,0 0 0 0 0,1 0 0 0 0,-1 0 0 0 0,0 0 0 0 0,1 0 0 0 0,-1 0 0 0 0,0-1 0 0 0,1 1 0 0 0,-1 0 0 0 0,0 0 0 0 0,0 0 0 0 0,1 0 0 0 0,-1-1 0 0 0,0 1 0 0 0,0 0 0 0 0,1 0 0 0 0,-1-1 0 0 0,8-18 391 0 0,1-23-252 0 0,-3 0-1 0 0,1-48 1 0 0,4-25 93 0 0,-2 36-157 0 0,-4 30 12 0 0,19-82 1 0 0,-4 56-130 0 0,3-12-346 0 0,48-118 0 0 0,-58 180 138 0 0,0 0 0 0 0,32-42 0 0 0,-28 44-3 0 0,-10 13 95 0 0,0 1 0 0 0,0 0 0 0 0,1 0 0 0 0,0 1 0 0 0,0 0 0 0 0,1 1 0 0 0,0 0 0 0 0,1 0 0 0 0,-1 0 1 0 0,22-9-1 0 0,-21 12-468 0 0,0 1 1 0 0,1 0-1 0 0,-1 0 1 0 0,1 1-1 0 0,0 0 0 0 0,-1 1 1 0 0,16 0-1 0 0,-24 1 468 0 0,0 0 0 0 0,0 0-1 0 0,0 0 1 0 0,-1 1-1 0 0,1-1 1 0 0,0 1 0 0 0,0-1-1 0 0,0 1 1 0 0,0-1-1 0 0,3 3 1 0 0,37 26-1206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5.198"/>
    </inkml:context>
    <inkml:brush xml:id="br0">
      <inkml:brushProperty name="width" value="0.05" units="cm"/>
      <inkml:brushProperty name="height" value="0.05" units="cm"/>
      <inkml:brushProperty name="color" value="#FF0066"/>
    </inkml:brush>
  </inkml:definitions>
  <inkml:trace contextRef="#ctx0" brushRef="#br0">492 1334 1360 0 0,'-1'-13'345'0'0,"0"-1"0"0"0,-1 1 0 0 0,-1-1 1 0 0,0 1-1 0 0,0 0 0 0 0,-2 0 0 0 0,0 0 0 0 0,0 0 0 0 0,-14-22 0 0 0,17 31-238 0 0,-1 1 0 0 0,0-1 0 0 0,0 1 0 0 0,0-1 0 0 0,0 1 0 0 0,0 0 0 0 0,-1 0 0 0 0,1 0-1 0 0,-1 1 1 0 0,0-1 0 0 0,0 1 0 0 0,0 0 0 0 0,0 0 0 0 0,0 0 0 0 0,0 1 0 0 0,-1-1 0 0 0,1 1 0 0 0,-1 0 0 0 0,1 0 0 0 0,-1 1 0 0 0,1-1 0 0 0,-1 1-1 0 0,1 0 1 0 0,-1 0 0 0 0,1 1 0 0 0,-1-1 0 0 0,1 1 0 0 0,-8 2 0 0 0,-4 5-30 0 0,0 0-1 0 0,1 1 1 0 0,0 1 0 0 0,0 0 0 0 0,1 1-1 0 0,0 0 1 0 0,1 1 0 0 0,1 1-1 0 0,-17 21 1 0 0,8-7 39 0 0,1 1-1 0 0,1 1 1 0 0,2 1-1 0 0,-17 39 1 0 0,24-44-50 0 0,1 1 0 0 0,2 0 1 0 0,0 0-1 0 0,-4 39 0 0 0,1 111 266 0 0,11-163-319 0 0,0-1 1 0 0,1 1-1 0 0,0 0 1 0 0,0-1-1 0 0,2 0 1 0 0,-1 1 0 0 0,8 13-1 0 0,-6-12 6 0 0,1-1 1 0 0,0 0-1 0 0,1-1 0 0 0,0 1 0 0 0,13 15 0 0 0,-17-24-6 0 0,0-1-1 0 0,1 1 0 0 0,-1-1 1 0 0,1 0-1 0 0,0 0 1 0 0,0 0-1 0 0,0 0 1 0 0,0-1-1 0 0,1 1 1 0 0,-1-1-1 0 0,0 0 0 0 0,1 0 1 0 0,0-1-1 0 0,-1 0 1 0 0,1 1-1 0 0,0-2 1 0 0,0 1-1 0 0,7 0 1 0 0,-9-1-8 0 0,-1 0 0 0 0,0 0 1 0 0,0-1-1 0 0,0 1 1 0 0,1-1-1 0 0,-1 1 0 0 0,0-1 1 0 0,0 0-1 0 0,4-2 1 0 0,9-6 7 0 0,0-2 1 0 0,0 0-1 0 0,-1 0 0 0 0,0-2 1 0 0,-1 1-1 0 0,0-2 1 0 0,-1 0-1 0 0,-1 0 1 0 0,16-26-1 0 0,-5-4 9 0 0,-1-2 0 0 0,-3 0 0 0 0,22-83 0 0 0,-28 85-80 0 0,13-52-61 0 0,23-184 0 0 0,-17-103-210 0 0,-22 75 150 0 0,-9-198-229 0 0,-3 668 455 0 0,3 119 107 0 0,0-235-154 0 0,2 0-1 0 0,12 65 1 0 0,5 30 48 0 0,-14-88-37 0 0,8 78 97 0 0,37 166-1 0 0,3-111 27 0 0,-42-149-111 0 0,1 0 1 0 0,1-1 0 0 0,20 37 0 0 0,-29-66-23 0 0,0 0 0 0 0,0 0 1 0 0,1-1-1 0 0,0 1 0 0 0,0-1 1 0 0,7 6-1 0 0,-9-9-1 0 0,-1-1 1 0 0,1 1 0 0 0,0-1-1 0 0,0 0 1 0 0,1 0 0 0 0,-1-1-1 0 0,0 1 1 0 0,0-1 0 0 0,1 1-1 0 0,-1-1 1 0 0,1 0 0 0 0,0 0-1 0 0,-1-1 1 0 0,1 1 0 0 0,4-1-1 0 0,0-5 29 0 0,0-1-17 0 0,-1 0-1 0 0,0-1 1 0 0,0-1 0 0 0,-1 1 0 0 0,0-1-1 0 0,0 0 1 0 0,-1 0 0 0 0,0-1 0 0 0,5-10-1 0 0,4-22-5 0 0,-2 1-1 0 0,-2-2 1 0 0,10-81-1 0 0,-9 46 29 0 0,18-219-98 0 0,-21 211 11 0 0,-8 84 48 0 0,2 6 9 0 0,3 21-12 0 0,0-1 0 0 0,1 42 0 0 0,-4-33-2 0 0,8 38 0 0 0,5-6 15 0 0,2-1 0 0 0,4 0-1 0 0,2-1 1 0 0,36 71 0 0 0,-57-133-41 0 0,-1 1 1 0 0,0-1 0 0 0,1 1-1 0 0,0-1 1 0 0,0 0 0 0 0,-1 0 0 0 0,1 0-1 0 0,1 0 1 0 0,-1 0 0 0 0,0 0-1 0 0,0 0 1 0 0,5 2 0 0 0,-6-3-282 0 0,7-7-13 0 0,-6 4 305 0 0,2 0-64 0 0,0-1-1 0 0,0-1 1 0 0,-1 1 0 0 0,1 0 0 0 0,-1-1 0 0 0,0 0 0 0 0,0 0 0 0 0,0 0-1 0 0,0 0 1 0 0,-1 0 0 0 0,1 0 0 0 0,-1-1 0 0 0,3-9 0 0 0,0-9-928 0 0,0 0 1 0 0,-2-1 0 0 0,1-33 0 0 0,-4 24-446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5.546"/>
    </inkml:context>
    <inkml:brush xml:id="br0">
      <inkml:brushProperty name="width" value="0.05" units="cm"/>
      <inkml:brushProperty name="height" value="0.05" units="cm"/>
      <inkml:brushProperty name="color" value="#FF0066"/>
    </inkml:brush>
  </inkml:definitions>
  <inkml:trace contextRef="#ctx0" brushRef="#br0">6 11 1684 0 0,'0'-8'808'0'0,"-3"8"-264"0"0,0-3 48 0 0,3 6-192 0 0,0 2-28 0 0,6 3-44 0 0,-6 1-32 0 0,20 18-44 0 0,1-2-632 0 0,-7-1-740 0 0,10 1 48 0 0,2-4-500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5.900"/>
    </inkml:context>
    <inkml:brush xml:id="br0">
      <inkml:brushProperty name="width" value="0.05" units="cm"/>
      <inkml:brushProperty name="height" value="0.05" units="cm"/>
      <inkml:brushProperty name="color" value="#FF0066"/>
    </inkml:brush>
  </inkml:definitions>
  <inkml:trace contextRef="#ctx0" brushRef="#br0">431 21 916 0 0,'-2'-2'399'0'0,"-1"-1"0"0"0,0 1 1 0 0,0 1-1 0 0,0-1 0 0 0,0 0 0 0 0,0 1 0 0 0,0-1 0 0 0,0 1 1 0 0,0 0-1 0 0,-1 0 0 0 0,-4-1 0 0 0,7 2-340 0 0,-1 0-1 0 0,1 0 1 0 0,0 0 0 0 0,0 0-1 0 0,-1 0 1 0 0,1 0 0 0 0,0 0 0 0 0,0 0-1 0 0,-1 1 1 0 0,1-1 0 0 0,0 0-1 0 0,0 1 1 0 0,-1-1 0 0 0,1 1-1 0 0,0-1 1 0 0,0 1 0 0 0,0 0-1 0 0,0-1 1 0 0,0 1 0 0 0,0 0-1 0 0,0 0 1 0 0,0 0 0 0 0,0 0-1 0 0,0 0 1 0 0,1 0 0 0 0,-1 0 0 0 0,0 0-1 0 0,1 0 1 0 0,-1 0 0 0 0,0 0-1 0 0,1 0 1 0 0,0 0 0 0 0,-1 1-1 0 0,0 0 1 0 0,-1 11 85 0 0,-1-1 1 0 0,2 1-1 0 0,0 0 0 0 0,0-1 1 0 0,1 1-1 0 0,3 25 0 0 0,1-16-99 0 0,1 0-1 0 0,12 37 0 0 0,23 64 281 0 0,30 161-1 0 0,-57-207-110 0 0,-3 1 1 0 0,-1 144 0 0 0,-9-208-180 0 0,-1-1-1 0 0,-1 1 1 0 0,-1-1 0 0 0,0 1 0 0 0,0-1 0 0 0,-9 20 0 0 0,7-19-2 0 0,-2 8 95 0 0,-21 41 1 0 0,23-55-102 0 0,0 1 1 0 0,-1-1-1 0 0,-1 0 1 0 0,1 0-1 0 0,-1-1 1 0 0,-9 7-1 0 0,6-4 45 0 0,0-1-1 0 0,-2-1 0 0 0,1 0 1 0 0,-22 12-1 0 0,28-18-56 0 0,-1 0 0 0 0,1 0-1 0 0,0 0 1 0 0,-1-1 0 0 0,1 0-1 0 0,-1 0 1 0 0,1 0 0 0 0,-1-1-1 0 0,0 0 1 0 0,1 0 0 0 0,-1 0 0 0 0,1 0-1 0 0,-1-1 1 0 0,1 0 0 0 0,-1-1-1 0 0,-5-1 1 0 0,-7-5-141 0 0,1 0-1 0 0,0-1 1 0 0,0-1 0 0 0,1 0-1 0 0,1-2 1 0 0,0 0 0 0 0,0 0 0 0 0,1-1-1 0 0,1-1 1 0 0,0-1 0 0 0,1 1-1 0 0,-17-29 1 0 0,26 37-87 0 0,1 1 0 0 0,0-1 0 0 0,0 0 0 0 0,0 0 0 0 0,1 0 0 0 0,-1-9 0 0 0,0-16-5309 0 0,2 27 4224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6.733"/>
    </inkml:context>
    <inkml:brush xml:id="br0">
      <inkml:brushProperty name="width" value="0.05" units="cm"/>
      <inkml:brushProperty name="height" value="0.05" units="cm"/>
      <inkml:brushProperty name="color" value="#FF0066"/>
    </inkml:brush>
  </inkml:definitions>
  <inkml:trace contextRef="#ctx0" brushRef="#br0">432 478 1552 0 0,'1'-7'438'0'0,"0"0"0"0"0,-1 0 0 0 0,1 0 1 0 0,-3-12-1 0 0,2 16-278 0 0,0 1 1 0 0,0-1-1 0 0,-1 1 1 0 0,1 0-1 0 0,-1-1 1 0 0,0 1-1 0 0,0-1 1 0 0,0 1-1 0 0,0 0 1 0 0,0 0 0 0 0,-1 0-1 0 0,1 0 1 0 0,0 0-1 0 0,-1 0 1 0 0,-3-4-1 0 0,4 6-123 0 0,0-1 0 0 0,0 1 0 0 0,0 0 0 0 0,0-1 0 0 0,0 1 1 0 0,-1 0-1 0 0,1 0 0 0 0,0-1 0 0 0,0 1 0 0 0,0 0 0 0 0,0 0 0 0 0,0 0 0 0 0,-1 0 0 0 0,1 1 0 0 0,0-1 0 0 0,0 0 0 0 0,0 0 0 0 0,0 1 0 0 0,0-1 0 0 0,0 1 0 0 0,-2 0 0 0 0,-23 14 207 0 0,19-11-152 0 0,-6 4 35 0 0,1 1 0 0 0,0 0 0 0 0,0 1 0 0 0,-16 17 0 0 0,-37 51 383 0 0,39-46-284 0 0,4-3-97 0 0,1 1 0 0 0,1 0-1 0 0,2 2 1 0 0,1 0-1 0 0,1 1 1 0 0,2 0-1 0 0,1 1 1 0 0,2 1-1 0 0,1 0 1 0 0,2 0-1 0 0,2 1 1 0 0,1 0-1 0 0,-1 68 1 0 0,6-93-96 0 0,-1-7-21 0 0,1 0 0 0 0,0 0 0 0 0,0 1 0 0 0,0-1 1 0 0,1 0-1 0 0,0 0 0 0 0,-1 0 0 0 0,1 0 0 0 0,2 5 0 0 0,1-1 11 0 0,-1 0 0 0 0,1-1-1 0 0,1 1 1 0 0,-1-1 0 0 0,9 10 0 0 0,-11-14-13 0 0,0-1 0 0 0,0 1-1 0 0,0-1 1 0 0,1 0 0 0 0,-1 0 0 0 0,1 0 0 0 0,0 0 0 0 0,-1 0 0 0 0,1-1-1 0 0,0 1 1 0 0,0-1 0 0 0,0 0 0 0 0,0 0 0 0 0,0 0 0 0 0,0 0 0 0 0,0 0-1 0 0,1-1 1 0 0,-1 1 0 0 0,6-1 0 0 0,-4-1-3 0 0,1 1-1 0 0,-1-2 1 0 0,0 1-1 0 0,0-1 1 0 0,0 1-1 0 0,0-1 1 0 0,-1-1-1 0 0,1 1 1 0 0,-1-1-1 0 0,1 0 1 0 0,-1 0 0 0 0,0 0-1 0 0,6-6 1 0 0,-4 4-8 0 0,10-9-10 0 0,-1-1 0 0 0,0-1 1 0 0,-1 0-1 0 0,-1 0 0 0 0,0-1 0 0 0,-2-1 0 0 0,0 0 0 0 0,15-35 0 0 0,-4-4-94 0 0,24-100-1 0 0,-43 147 99 0 0,23-111-50 0 0,14-155-1 0 0,-31 207 87 0 0,-6 86-61 0 0,0 0 0 0 0,0 21 0 0 0,-2-21 24 0 0,1 0-1 0 0,4 18 0 0 0,20 71 46 0 0,-21-83-39 0 0,1-1 1 0 0,2 1-1 0 0,0-1 0 0 0,1-1 1 0 0,0 0-1 0 0,2 0 0 0 0,24 33 1 0 0,-30-48-1 0 0,0-1 1 0 0,0 0 0 0 0,1 0 0 0 0,0 0 0 0 0,0-1-1 0 0,0 0 1 0 0,1 0 0 0 0,-1 0 0 0 0,1-1 0 0 0,0 0-1 0 0,0 0 1 0 0,0-1 0 0 0,0 0 0 0 0,0 0 0 0 0,0-1-1 0 0,1 0 1 0 0,-1 0 0 0 0,0-1 0 0 0,1 0 0 0 0,-1 0-1 0 0,1 0 1 0 0,-1-1 0 0 0,0 0 0 0 0,13-4 0 0 0,1-3 8 0 0,0-2 0 0 0,-1 0 1 0 0,0 0-1 0 0,-1-2 0 0 0,0-1 1 0 0,19-17-1 0 0,-18 13-2 0 0,0-1 0 0 0,-2 0 0 0 0,0-2 0 0 0,-1 0 1 0 0,20-32-1 0 0,-21 27-15 0 0,-2 0 0 0 0,0-2 1 0 0,-1 0-1 0 0,-2 0 0 0 0,-1-1 0 0 0,-1 0 1 0 0,-2-1-1 0 0,8-56 0 0 0,-13 64 26 0 0,0 6-22 0 0,0 1-1 0 0,-2-1 1 0 0,1 1 0 0 0,-2-1-1 0 0,0 1 1 0 0,-5-21 0 0 0,6 34 7 0 0,-2-7-3 0 0,1 1 0 0 0,-2 0 0 0 0,1 0 0 0 0,-1 0 0 0 0,0 0 0 0 0,-1 0 0 0 0,1 1 0 0 0,-1-1 1 0 0,-1 1-1 0 0,1 0 0 0 0,-8-7 0 0 0,11 12 3 0 0,-1-1 0 0 0,0 1 0 0 0,0 0 0 0 0,0 1 0 0 0,0-1 0 0 0,0 0 0 0 0,0 0 0 0 0,0 1 0 0 0,0-1 0 0 0,0 1 0 0 0,0 0 0 0 0,0 0 0 0 0,0 0 0 0 0,0 0 0 0 0,0 0 0 0 0,-1 0 0 0 0,1 0 0 0 0,0 1 0 0 0,0-1 0 0 0,0 1 0 0 0,0-1 0 0 0,0 1 0 0 0,0 0 0 0 0,0 0 0 0 0,-3 2 0 0 0,-4 2-3 0 0,-1 1 1 0 0,1 1 0 0 0,-14 11 0 0 0,20-15 5 0 0,-14 14-1 0 0,1 0 0 0 0,1 1 0 0 0,0 1-1 0 0,-14 24 1 0 0,-4 5 20 0 0,19-27-22 0 0,0 1 0 0 0,2 0 0 0 0,-12 29 0 0 0,-23 77 74 0 0,39-105-59 0 0,-1 9 12 0 0,2 1 1 0 0,1 0-1 0 0,2 0 0 0 0,1 1 1 0 0,2 56-1 0 0,1-88-29 0 0,0 0 0 0 0,0 1 0 0 0,1-1 0 0 0,-1 0 0 0 0,0 0 0 0 0,1 0 0 0 0,-1 0-1 0 0,1 0 1 0 0,0 0 0 0 0,0 0 0 0 0,0 0 0 0 0,0 0 0 0 0,0 0 0 0 0,0 0 0 0 0,0 0 0 0 0,1 0 0 0 0,-1-1 0 0 0,0 1 0 0 0,1-1 0 0 0,0 1 0 0 0,-1-1 0 0 0,1 0 0 0 0,0 1-1 0 0,0-1 1 0 0,0 0 0 0 0,2 1 0 0 0,-1-1 4 0 0,1 0-1 0 0,-1 0 0 0 0,1 0 0 0 0,-1-1 1 0 0,1 1-1 0 0,0-1 0 0 0,-1 0 0 0 0,1 0 1 0 0,0 0-1 0 0,-1-1 0 0 0,1 1 1 0 0,-1-1-1 0 0,1 0 0 0 0,-1 0 0 0 0,1 0 1 0 0,5-3-1 0 0,6-4-4 0 0,0 0-1 0 0,-1-2 1 0 0,0 1 0 0 0,0-2-1 0 0,-1 0 1 0 0,0-1-1 0 0,13-15 1 0 0,-8 6-44 0 0,-1-1-1 0 0,-1 0 0 0 0,26-48 1 0 0,-25 33-33 0 0,-2-1 0 0 0,-1-1 0 0 0,-3 0 0 0 0,9-45 0 0 0,15-163-238 0 0,-30 205 251 0 0,4-50 176 0 0,-9 91-90 0 0,1 6 63 0 0,26 174 160 0 0,-14-74-168 0 0,80 556 400 0 0,-21 146-302 0 0,-71-760-172 0 0,1-3 35 0 0,-3 0 1 0 0,-6 51-1 0 0,7-89-31 0 0,-37 198 209 0 0,27-172-143 0 0,0-1 0 0 0,-2 0 0 0 0,-1-1 0 0 0,-2-1-1 0 0,-25 40 1 0 0,35-63-56 0 0,1 0 1 0 0,-1 0-1 0 0,0 0 0 0 0,0 0 0 0 0,0-1 1 0 0,-1 0-1 0 0,0 0 0 0 0,0-1 1 0 0,0 1-1 0 0,-1-1 0 0 0,0 0 0 0 0,1-1 1 0 0,-1 0-1 0 0,0 0 0 0 0,-1-1 0 0 0,1 1 1 0 0,0-1-1 0 0,-1-1 0 0 0,-13 2 0 0 0,19-3-8 0 0,-1 0 0 0 0,1 0-1 0 0,-1 0 1 0 0,0 0-1 0 0,1 0 1 0 0,-1-1-1 0 0,0 1 1 0 0,1-1-1 0 0,-4-1 1 0 0,-9-4-30 0 0,1-1 0 0 0,-1 0 0 0 0,2-1 0 0 0,-1-1 0 0 0,1 0 0 0 0,0 0 0 0 0,1-2 0 0 0,0 1 0 0 0,1-2 0 0 0,0 1 0 0 0,1-2 0 0 0,0 1 0 0 0,-13-23 0 0 0,-6-16-249 0 0,3-1 0 0 0,-30-80 0 0 0,35 74-109 0 0,2 0-1 0 0,4-2 1 0 0,1 0 0 0 0,4 0 0 0 0,2-1 0 0 0,0-102-1 0 0,7 108-480 0 0,-1 23 198 0 0,3 0-1 0 0,0-1 1 0 0,6-31 0 0 0,22-67-699 0 0,-6 41-8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47.666"/>
    </inkml:context>
    <inkml:brush xml:id="br0">
      <inkml:brushProperty name="width" value="0.05" units="cm"/>
      <inkml:brushProperty name="height" value="0.05" units="cm"/>
      <inkml:brushProperty name="color" value="#FF0066"/>
    </inkml:brush>
  </inkml:definitions>
  <inkml:trace contextRef="#ctx0" brushRef="#br0">0 772 860 0 0,'3'2'195'0'0,"-1"1"-1"0"0,1-1 1 0 0,-1 1-1 0 0,0-1 1 0 0,0 1 0 0 0,0 0-1 0 0,0 0 1 0 0,0 0-1 0 0,0 0 1 0 0,-1 0-1 0 0,2 4 1 0 0,0 1 36 0 0,10 23 573 0 0,-1 0 0 0 0,10 44 1 0 0,4 15 347 0 0,31 82 699 0 0,-30-79-61 0 0,-26-93-786 0 0,0-5-376 0 0,-1-18-159 0 0,-1-24-293 0 0,1 1 152 0 0,0 27-230 0 0,0 0 0 0 0,-4-21 0 0 0,-1 8-31 0 0,0-4 65 0 0,-2-60-1 0 0,1-191 271 0 0,7 266-437 0 0,1-1 0 0 0,0 1 1 0 0,2 0-1 0 0,8-29 1 0 0,-8 37 14 0 0,37-125-408 0 0,-34 121 272 0 0,0 1 1 0 0,1 0-1 0 0,0 1 1 0 0,1 0 0 0 0,17-21-1 0 0,-22 31 24 0 0,1 0-1 0 0,0 0 1 0 0,0 1 0 0 0,0 0-1 0 0,0 0 1 0 0,0 0 0 0 0,1 0-1 0 0,0 1 1 0 0,-1 0 0 0 0,1 0-1 0 0,1 1 1 0 0,-1 0 0 0 0,0 0-1 0 0,0 0 1 0 0,1 1 0 0 0,-1 0-1 0 0,1 0 1 0 0,-1 0 0 0 0,10 1-1 0 0,0 6-198 0 0,-3 1 151 0 0,-1 2 0 0 0,0 0-1 0 0,-1 0 1 0 0,0 1 0 0 0,19 22 0 0 0,46 69-845 0 0,-55-70 959 0 0,1 0 1 0 0,46 46 0 0 0,-66-76 108 0 0,0 1 1 0 0,0 0 0 0 0,1-1 0 0 0,-1 1-1 0 0,0-1 1 0 0,1 0 0 0 0,0 1-1 0 0,-1-1 1 0 0,1-1 0 0 0,0 1 0 0 0,-1 0-1 0 0,1-1 1 0 0,0 1 0 0 0,0-1-1 0 0,4 0 1 0 0,-5 0 93 0 0,7-4 18 0 0,5-2-85 0 0,-1 0 0 0 0,1-2 0 0 0,-2 1 0 0 0,1-2-1 0 0,-1 1 1 0 0,-1-2 0 0 0,0 0 0 0 0,18-20 0 0 0,-14 9 2 0 0,-2-1 0 0 0,0 0 0 0 0,-1-1 0 0 0,-2-1 0 0 0,0 0 0 0 0,7-29 0 0 0,-15 43-15 0 0,-1 0 0 0 0,1 0 0 0 0,-2-1 0 0 0,0-17 0 0 0,0 11 41 0 0,-1 14-78 0 0,1-1 0 0 0,0 0 0 0 0,-1 1 0 0 0,0-1 0 0 0,0 1 0 0 0,0 0 0 0 0,0-1 0 0 0,0 1 0 0 0,-1 0 1 0 0,0-1-1 0 0,1 1 0 0 0,-1 0 0 0 0,-4-4 0 0 0,0-1 23 0 0,5 5-23 0 0,0 1 0 0 0,0 0 1 0 0,-1-1-1 0 0,0 1 0 0 0,1 0 1 0 0,-1 0-1 0 0,0 0 0 0 0,0 1 1 0 0,0-1-1 0 0,0 0 0 0 0,0 1 1 0 0,0-1-1 0 0,0 1 0 0 0,-1-1 1 0 0,1 1-1 0 0,0 0 0 0 0,-1 0 1 0 0,1 0-1 0 0,-1 1 0 0 0,0-1 1 0 0,1 1-1 0 0,-1-1 0 0 0,1 1 1 0 0,-1 0-1 0 0,0 0 0 0 0,1 0 1 0 0,-6 1-1 0 0,2 0 0 0 0,0 2 1 0 0,-1-1-1 0 0,1 1 1 0 0,0 0-1 0 0,0 0 1 0 0,0 1-1 0 0,1 0 1 0 0,-10 8-1 0 0,-9 7 59 0 0,1 2-1 0 0,1 1 1 0 0,0 1 0 0 0,2 1-1 0 0,1 0 1 0 0,1 2 0 0 0,1 0-1 0 0,1 1 1 0 0,1 1 0 0 0,2 0-1 0 0,0 1 1 0 0,-9 36 0 0 0,9-21 42 0 0,2 2 0 0 0,3-1 0 0 0,1 1 0 0 0,-2 91 0 0 0,10-124-101 0 0,0-1 1 0 0,0 1-1 0 0,1-1 0 0 0,1 1 0 0 0,0-1 0 0 0,1 0 1 0 0,0 0-1 0 0,7 14 0 0 0,-10-23-16 0 0,6 11 12 0 0,0 0 0 0 0,0 0 0 0 0,2 0 0 0 0,-1-1 0 0 0,2-1 0 0 0,-1 1 0 0 0,2-2 0 0 0,0 1 0 0 0,18 14 0 0 0,-19-18-3 0 0,1-1 0 0 0,0 0 0 0 0,0-1 0 0 0,0 0 0 0 0,1 0 0 0 0,0-1 0 0 0,0-1 0 0 0,1 0 1 0 0,-1-1-1 0 0,1 0 0 0 0,15 1 0 0 0,107 3 208 0 0,-125-8-209 0 0,0 1 0 0 0,0-1 0 0 0,-1-1 0 0 0,1 0 0 0 0,0 0 0 0 0,-1-1 0 0 0,1 0 0 0 0,15-8 0 0 0,-4 2 15 0 0,11-3-15 0 0,-1-2 0 0 0,-1-2 0 0 0,-1 0 0 0 0,0-2 1 0 0,46-38-1 0 0,-52 36-56 0 0,-2-2 0 0 0,0 0 0 0 0,-2-1 0 0 0,0-1 0 0 0,-1-1 0 0 0,19-38 0 0 0,-13 16-37 0 0,-3-1 0 0 0,-2-1 1 0 0,-1 0-1 0 0,-4-2 0 0 0,-1 0 1 0 0,-2 0-1 0 0,-3-1 0 0 0,-2 0 0 0 0,-1-80 1 0 0,-6 122 70 0 0,0-1 0 0 0,0 1 1 0 0,-1 0-1 0 0,0 0 0 0 0,-1 0 1 0 0,0 0-1 0 0,-8-18 0 0 0,7 19 2 0 0,1 1-2 0 0,0 0 0 0 0,-1 1-1 0 0,0 0 1 0 0,0-1-1 0 0,-10-11 1 0 0,13 18 6 0 0,-1-1 0 0 0,0 0 0 0 0,0 1 0 0 0,0-1 0 0 0,0 1 0 0 0,0 0 1 0 0,0-1-1 0 0,-1 1 0 0 0,1 0 0 0 0,0 0 0 0 0,-1 1 0 0 0,1-1 0 0 0,-1 0 0 0 0,1 1 0 0 0,0 0 0 0 0,-1-1 1 0 0,1 1-1 0 0,-4 0 0 0 0,-7 4-83 0 0,12-3 85 0 0,-14 4-11 0 0,0 1 0 0 0,1 1 0 0 0,0 0 0 0 0,1 1-1 0 0,0 1 1 0 0,0 0 0 0 0,-21 19 0 0 0,12-3 53 0 0,1 2 1 0 0,2 0 0 0 0,0 1-1 0 0,2 0 1 0 0,1 2-1 0 0,2 0 1 0 0,-18 52 0 0 0,19-39 11 0 0,2 0 0 0 0,2 0 1 0 0,2 1-1 0 0,2 0 0 0 0,0 60 0 0 0,6-92-35 0 0,0 0 0 0 0,1 0 0 0 0,0 0 0 0 0,0 0 0 0 0,2 0-1 0 0,-1-1 1 0 0,9 18 0 0 0,-6-14-5 0 0,-2-2-1 0 0,2-1 0 0 0,-1 1 1 0 0,2-1-1 0 0,0 0 0 0 0,0 0 0 0 0,1-1 0 0 0,0 0 0 0 0,1-1 0 0 0,0 1 1 0 0,1-2-1 0 0,0 1 0 0 0,1-1 0 0 0,0-1 0 0 0,0 0 0 0 0,1-1 0 0 0,-1 0 0 0 0,2 0 1 0 0,-1-1-1 0 0,17 5 0 0 0,-18-7-8 0 0,0 0 1 0 0,1-1-1 0 0,-1 0 1 0 0,1-1-1 0 0,-1 0 0 0 0,1-1 1 0 0,0 0-1 0 0,0-1 1 0 0,0 0-1 0 0,-1-1 1 0 0,1-1-1 0 0,17-3 1 0 0,15-8-198 0 0,0-1 0 0 0,-1-2 0 0 0,-1-3 0 0 0,78-45 0 0 0,-91 44-436 0 0,-1-1 1 0 0,-1-2-1 0 0,-1-1 0 0 0,-1-1 0 0 0,35-44 1 0 0,-38 38-834 0 0,-1-1 1 0 0,-1-1 0 0 0,20-46 0 0 0,-22 36 64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51.527"/>
    </inkml:context>
    <inkml:brush xml:id="br0">
      <inkml:brushProperty name="width" value="0.05" units="cm"/>
      <inkml:brushProperty name="height" value="0.05" units="cm"/>
      <inkml:brushProperty name="color" value="#FF0066"/>
    </inkml:brush>
  </inkml:definitions>
  <inkml:trace contextRef="#ctx0" brushRef="#br0">33 90 868 0 0,'0'23'299'0'0,"0"-19"305"0"0,-5-4-280 0 0,-11 0-210 0 0,5 0 5522 0 0,13 4-5616 0 0,-2-4-16 0 0,1 1-1 0 0,-1-1 0 0 0,0 0 0 0 0,1 1 0 0 0,-1-1 0 0 0,1 1 0 0 0,-1-1 1 0 0,1 0-1 0 0,-1 1 0 0 0,1-1 0 0 0,-1 0 0 0 0,1 1 0 0 0,-1-1 1 0 0,1 0-1 0 0,0 0 0 0 0,-1 0 0 0 0,1 1 0 0 0,-1-1 0 0 0,1 0 1 0 0,0 0-1 0 0,-1 0 0 0 0,1 0 0 0 0,1 0 0 0 0,19-6 41 0 0,27-22 6 0 0,-33 19-26 0 0,7-5 42 0 0,1 2 0 0 0,1 0-1 0 0,0 2 1 0 0,48-15-1 0 0,-59 22-6 0 0,-1 0-1 0 0,1 1 0 0 0,0 1 0 0 0,20-1 0 0 0,-30 3-59 0 0,-1-1 0 0 0,1 1 0 0 0,-1 0 0 0 0,1 0-1 0 0,-1 0 1 0 0,0 0 0 0 0,1 1 0 0 0,-1-1 0 0 0,0 1 0 0 0,0-1 0 0 0,0 1 0 0 0,0 0-1 0 0,0 0 1 0 0,0-1 0 0 0,-1 2 0 0 0,1-1 0 0 0,0 0 0 0 0,-1 0 0 0 0,0 0 0 0 0,2 4-1 0 0,2 3 27 0 0,-1 0 0 0 0,0 0 0 0 0,0 0 0 0 0,3 18 0 0 0,-6-22-19 0 0,11 50 74 0 0,-2-1-1 0 0,4 108 1 0 0,-14-141-23 0 0,1-7-32 0 0,-1 0 0 0 0,-1 0-1 0 0,-5 26 1 0 0,-30 107 101 0 0,16-85-47 0 0,-2 0 1 0 0,-42 82-1 0 0,9-23-16 0 0,-8 3 32 0 0,3-7-69 0 0,49-92-45 0 0,4-10-55 0 0,0 0 1 0 0,1 0-1 0 0,1 1 0 0 0,-6 28 1 0 0,8 18-4064 0 0,3-41 1483 0 0,0-5 1308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6:52.091"/>
    </inkml:context>
    <inkml:brush xml:id="br0">
      <inkml:brushProperty name="width" value="0.05" units="cm"/>
      <inkml:brushProperty name="height" value="0.05" units="cm"/>
      <inkml:brushProperty name="color" value="#FF0066"/>
    </inkml:brush>
  </inkml:definitions>
  <inkml:trace contextRef="#ctx0" brushRef="#br0">1 126 1400 0 0,'9'-5'4558'0'0,"-5"2"-1874"0"0,-6 17-1118 0 0,0-8-1450 0 0,1-1 0 0 0,1 0 0 0 0,-1 0 0 0 0,1 1 0 0 0,-1-1 0 0 0,2 0 0 0 0,-1 0 0 0 0,1 6 0 0 0,-1-10-105 0 0,1 0 1 0 0,-1 0 0 0 0,0 0 0 0 0,0 0 0 0 0,1 0 0 0 0,-1 0 0 0 0,1 0 0 0 0,-1-1-1 0 0,1 1 1 0 0,-1 0 0 0 0,1 0 0 0 0,0 0 0 0 0,-1-1 0 0 0,1 1 0 0 0,0 0-1 0 0,-1 0 1 0 0,1-1 0 0 0,0 1 0 0 0,1 0 0 0 0,0-1-4 0 0,-1 1 0 0 0,1-1 0 0 0,-1 0 0 0 0,1 0 0 0 0,-1 0 0 0 0,0 0-1 0 0,1 0 1 0 0,-1 0 0 0 0,1 0 0 0 0,-1-1 0 0 0,1 1 0 0 0,-1 0 0 0 0,0-1 0 0 0,1 1 0 0 0,-1-1 0 0 0,0 0 0 0 0,1 1 0 0 0,1-2 0 0 0,2-1 0 0 0,-1-1 0 0 0,1 1 0 0 0,0-1 0 0 0,-1 0 0 0 0,0 0 0 0 0,0 0 1 0 0,0 0-1 0 0,0-1 0 0 0,-1 1 0 0 0,1-1 0 0 0,-1 0 0 0 0,0 0 0 0 0,-1 0 0 0 0,1-1 0 0 0,-1 1 1 0 0,0-1-1 0 0,-1 1 0 0 0,1-1 0 0 0,-1 0 0 0 0,0 1 0 0 0,-1-1 0 0 0,1-8 0 0 0,-1 12 29 0 0,0 0-36 0 0,0 1-10 0 0,0 1 0 0 0,0-1 0 0 0,0 0 0 0 0,0 1 0 0 0,1-1 1 0 0,-1 1-1 0 0,0-1 0 0 0,0 0 0 0 0,-1 1 0 0 0,1-1 0 0 0,0 1 0 0 0,0-1 0 0 0,0 0 0 0 0,0 1 1 0 0,0-1-1 0 0,-1 1 0 0 0,1-1 0 0 0,0 1 0 0 0,0-1 0 0 0,-1 1 0 0 0,1-1 0 0 0,0 1 0 0 0,-1-1 1 0 0,1 1-1 0 0,-1-1 0 0 0,1 1 0 0 0,-1-1 0 0 0,-6-5-72 0 0,-19-19-383 0 0,25 24 281 0 0,-1 0 0 0 0,0 0 1 0 0,1 0-1 0 0,-1 0 1 0 0,0 0-1 0 0,0 0 0 0 0,0 0 1 0 0,0 1-1 0 0,0-1 1 0 0,0 1-1 0 0,1-1 0 0 0,-1 1 1 0 0,-3 0-1 0 0,-19-7-3492 0 0,15 0 2358 0 0,0 4 104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9:28:54.196"/>
    </inkml:context>
    <inkml:brush xml:id="br0">
      <inkml:brushProperty name="width" value="0.05" units="cm"/>
      <inkml:brushProperty name="height" value="0.05" units="cm"/>
      <inkml:brushProperty name="color" value="#004F8B"/>
    </inkml:brush>
  </inkml:definitions>
  <inkml:trace contextRef="#ctx0" brushRef="#br0">5 1 1588 0 0,'-4'1'3253'0'0,"10"1"-1962"0"0,13 1-339 0 0,53 4-3 0 0,90-7-157 0 0,-88 0-3190 0 0,-72 0 1502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5:57:01.179"/>
    </inkml:context>
    <inkml:brush xml:id="br0">
      <inkml:brushProperty name="width" value="0.05" units="cm"/>
      <inkml:brushProperty name="height" value="0.05" units="cm"/>
      <inkml:brushProperty name="color" value="#FF0066"/>
    </inkml:brush>
  </inkml:definitions>
  <inkml:trace contextRef="#ctx0" brushRef="#br0">163 1095 2028 0 0,'0'0'4093'0'0,"0"5"-3625"0"0,0 8-212 0 0,0-4 4037 0 0,7-12-4197 0 0,18-11-38 0 0,-24 12-48 0 0,0 1-1 0 0,0-1 1 0 0,0 0 0 0 0,0 1-1 0 0,-1-1 1 0 0,1 0-1 0 0,-1 0 1 0 0,1 1-1 0 0,-1-1 1 0 0,1 0-1 0 0,-1 0 1 0 0,0 0-1 0 0,0 0 1 0 0,0 1-1 0 0,0-1 1 0 0,0 0 0 0 0,0 0-1 0 0,-1 0 1 0 0,1 0-1 0 0,-2-3 1 0 0,0-10 87 0 0,2-4-55 0 0,-1 9-27 0 0,1 1 1 0 0,0 0-1 0 0,1 0 1 0 0,3-18-1 0 0,7-14 37 0 0,20-54 0 0 0,-22 74-40 0 0,0 0 0 0 0,1 0 0 0 0,2 1 0 0 0,22-32-1 0 0,-1 13 3 0 0,2 2 0 0 0,2 0 0 0 0,1 3 0 0 0,2 1 0 0 0,1 2-1 0 0,1 2 1 0 0,81-42 0 0 0,-72 44-12 0 0,-38 19-2 0 0,1 0-1 0 0,0 1 1 0 0,1 0 0 0 0,0 1-1 0 0,0 1 1 0 0,0 0-1 0 0,23-3 1 0 0,-18 4-41 0 0,-16 3 40 0 0,0 0 0 0 0,0 0-1 0 0,1 0 1 0 0,-1 1 0 0 0,0-1-1 0 0,1 1 1 0 0,-1 0 0 0 0,0 0 0 0 0,1 1-1 0 0,-1-1 1 0 0,0 1 0 0 0,1 0-1 0 0,-1 0 1 0 0,4 2 0 0 0,12 8-13 0 0,-1 0 1 0 0,0 2-1 0 0,-1 0 1 0 0,-1 1-1 0 0,0 1 1 0 0,-1 1-1 0 0,20 25 1 0 0,-30-34 6 0 0,5 6 3 0 0,-2 1 0 0 0,15 25 0 0 0,17 34-21 0 0,-4-15 177 0 0,-37-58-146 0 0,0 1 0 0 0,0-1 0 0 0,0 0 0 0 0,0 0 0 0 0,0 0 0 0 0,0 1 0 0 0,1-1-1 0 0,-1 0 1 0 0,0 0 0 0 0,0 0 0 0 0,0 1 0 0 0,0-1 0 0 0,0 0 0 0 0,1 0 0 0 0,-1 0-1 0 0,0 0 1 0 0,0 1 0 0 0,0-1 0 0 0,1 0 0 0 0,-1 0 0 0 0,0 0 0 0 0,0 0 0 0 0,1 0 0 0 0,-1 0-1 0 0,0 0 1 0 0,0 0 0 0 0,1 0 0 0 0,-1 0 0 0 0,0 0 0 0 0,0 0 0 0 0,1 0 0 0 0,-1 0-1 0 0,0 0 1 0 0,0 0 0 0 0,0 0 0 0 0,1 0 0 0 0,-1 0 0 0 0,0 0 0 0 0,0 0 0 0 0,1 0-1 0 0,-1 0 1 0 0,0 0 0 0 0,0-1 0 0 0,0 1 0 0 0,1 0 0 0 0,-1 0 0 0 0,0 0 0 0 0,0 0-1 0 0,0 0 1 0 0,0-1 0 0 0,1 1 0 0 0,-1 0 0 0 0,0 0 0 0 0,0 0 0 0 0,0-1 0 0 0,6-13 84 0 0,-5 11-90 0 0,30-82 40 0 0,-22 58-28 0 0,0 1-1 0 0,2 0 1 0 0,1 0 0 0 0,28-42 0 0 0,61-61-20 0 0,-83 110 10 0 0,0 1-1 0 0,1 1 1 0 0,1 0-1 0 0,30-18 0 0 0,-15 14 25 0 0,1 1 0 0 0,1 3-1 0 0,51-19 1 0 0,-60 28-42 0 0,1 0-1 0 0,0 2 1 0 0,0 1 0 0 0,0 1-1 0 0,43 0 1 0 0,-55 4 16 0 0,-3 0-7 0 0,-1 0 0 0 0,1 1 0 0 0,16 2 0 0 0,-6 2 11 0 0,0 1 0 0 0,0 1-1 0 0,0 1 1 0 0,-1 1 0 0 0,0 2 0 0 0,-1 0-1 0 0,29 19 1 0 0,-29-13-14 0 0,0 2-1 0 0,-1 0 1 0 0,-1 1 0 0 0,-1 1-1 0 0,0 1 1 0 0,-2 1-1 0 0,-1 1 1 0 0,-1 0 0 0 0,-1 0-1 0 0,-1 2 1 0 0,18 47-1 0 0,-24-51 19 0 0,-1 0 0 0 0,-2 0 0 0 0,0 0 0 0 0,2 46 0 0 0,3-8 451 0 0,-9-60-260 0 0,4-3-154 0 0,84-87 153 0 0,38-34-111 0 0,-91 93-66 0 0,1 2 1 0 0,2 2 0 0 0,0 1-1 0 0,2 2 1 0 0,60-26-1 0 0,-75 39-17 0 0,116-43 34 0 0,-120 48-53 0 0,1 0 1 0 0,0 2-1 0 0,0 0 0 0 0,43 0 0 0 0,-48 3-10 0 0,-6 1 10 0 0,0 0-1 0 0,-1 0 1 0 0,1 1 0 0 0,18 4 0 0 0,109 37 24 0 0,-117-35-15 0 0,0 1 0 0 0,-1 1 0 0 0,0 1 0 0 0,33 22 0 0 0,-40-23 2 0 0,-1 1 1 0 0,0 1 0 0 0,0 0 0 0 0,-1 0-1 0 0,-1 1 1 0 0,0 1 0 0 0,13 20 0 0 0,-13-15 7 0 0,0 0 0 0 0,-1 1 1 0 0,0 0-1 0 0,-2 0 0 0 0,0 1 1 0 0,-1 0-1 0 0,-2 0 1 0 0,5 37-1 0 0,-4-20-128 0 0,-2-20 251 0 0,0 30 1 0 0,-3-47-67 0 0,4-3 6 0 0,35-30-68 0 0,1 2-1 0 0,2 1 1 0 0,1 2-1 0 0,63-30 1 0 0,-33 29-61 0 0,-32 14 87 0 0,-19 7-9 0 0,-1 2-1 0 0,1 0 0 0 0,0 1 1 0 0,33-2-1 0 0,91 2-75 0 0,-131 6 51 0 0,-1 0-1 0 0,0 1 1 0 0,0 0-1 0 0,0 2 1 0 0,0-1 0 0 0,0 2-1 0 0,-1 0 1 0 0,0 0-1 0 0,0 1 1 0 0,19 13 0 0 0,-21-13 1 0 0,0 2-1 0 0,0 0 1 0 0,0 0 0 0 0,-1 1 0 0 0,-1 0 0 0 0,0 1 0 0 0,0 0 0 0 0,-1 0 0 0 0,0 1 0 0 0,0 0 0 0 0,-2 0 0 0 0,1 1 0 0 0,-1 0 0 0 0,6 18 0 0 0,2-2-16 0 0,-10-21 45 0 0,0 0-1 0 0,-1 0 0 0 0,1 0 1 0 0,-2 1-1 0 0,1-1 0 0 0,2 14 1 0 0,-4-15-4 0 0,1 1 0 0 0,0-1 0 0 0,0 0 0 0 0,5 11 0 0 0,0 1-76 0 0,-7-18 60 0 0,0 1 1 0 0,0-1-1 0 0,1 0 0 0 0,-1 0 1 0 0,0 0-1 0 0,0 1 1 0 0,0-1-1 0 0,0 0 1 0 0,0 0-1 0 0,0 0 1 0 0,0 0-1 0 0,0 1 1 0 0,0-1-1 0 0,0 0 1 0 0,0 0-1 0 0,0 0 1 0 0,1 0-1 0 0,-1 0 1 0 0,0 0-1 0 0,0 1 1 0 0,0-1-1 0 0,0 0 0 0 0,0 0 1 0 0,1 0-1 0 0,-1 0 1 0 0,0 0-1 0 0,0 0 1 0 0,0 0-1 0 0,0 0 1 0 0,1 0-1 0 0,-1 0 1 0 0,0 0-1 0 0,0 0 1 0 0,0 1-1 0 0,0-1 1 0 0,1 0-1 0 0,-1 0 1 0 0,0 0-1 0 0,0-1 1 0 0,0 1-1 0 0,0 0 0 0 0,1 0 1 0 0,-1 0-1 0 0,0 0 1 0 0,0 0-1 0 0,0 0 1 0 0,0 0-1 0 0,1 0 1 0 0,-1 0-1 0 0,0 0 1 0 0,0 0-1 0 0,0 0 1 0 0,0-1-1 0 0,0 1 1 0 0,1 0-1 0 0,-1 0 1 0 0,0 0-1 0 0,0 0 1 0 0,0 0-1 0 0,0-1 0 0 0,0 1 1 0 0,7-10 20 0 0,1 0 0 0 0,0 1 0 0 0,0 0 0 0 0,10-8 0 0 0,22-25 51 0 0,-29 29-65 0 0,1 1 0 0 0,0 1 0 0 0,1 0 0 0 0,1 1 0 0 0,20-13 0 0 0,2 2-26 0 0,41-17 0 0 0,-30 20-37 0 0,92-24 0 0 0,-90 29-17 0 0,-22 8 37 0 0,1 1 0 0 0,-1 1 0 0 0,54 1 0 0 0,-78 2 29 0 0,3 0 5 0 0,1 0 0 0 0,-1 1-1 0 0,1 0 1 0 0,-1 0 0 0 0,0 1-1 0 0,0 0 1 0 0,1 0 0 0 0,-1 0-1 0 0,-1 1 1 0 0,1 0 0 0 0,0 0-1 0 0,7 5 1 0 0,19 10-4 0 0,-15-9 1 0 0,0 1 0 0 0,-1 1 1 0 0,0 0-1 0 0,-1 2 1 0 0,0-1-1 0 0,-1 2 0 0 0,0 0 1 0 0,-1 0-1 0 0,-1 1 1 0 0,0 1-1 0 0,-1 0 1 0 0,-1 0-1 0 0,0 1 0 0 0,-2 1 1 0 0,10 24-1 0 0,-5-4 6 0 0,-5-15 0 0 0,-1-1 1 0 0,0 2-1 0 0,3 25 1 0 0,-2 0 169 0 0,-2-37-235 0 0,-6-12 71 0 0,0 0 1 0 0,0 1 0 0 0,0-1 0 0 0,0 0 0 0 0,0 0 0 0 0,0 1 0 0 0,0-1 0 0 0,0 0-1 0 0,0 0 1 0 0,1 1 0 0 0,-1-1 0 0 0,0 0 0 0 0,0 0 0 0 0,0 1 0 0 0,0-1-1 0 0,1 0 1 0 0,-1 0 0 0 0,0 0 0 0 0,0 1 0 0 0,0-1 0 0 0,1 0 0 0 0,-1 0 0 0 0,0 0-1 0 0,0 0 1 0 0,1 0 0 0 0,-1 1 0 0 0,0-1 0 0 0,1 0 0 0 0,-1 0 0 0 0,0 0 0 0 0,0 0-1 0 0,1 0 1 0 0,-1 0 0 0 0,0 0 0 0 0,1 0 0 0 0,-1 0 0 0 0,0 0 0 0 0,10-18-5 0 0,0 1 1 0 0,2 0-1 0 0,-1 1 1 0 0,2 0 0 0 0,0 1-1 0 0,1 0 1 0 0,1 1 0 0 0,0 1-1 0 0,0 0 1 0 0,2 1 0 0 0,-1 1-1 0 0,2 1 1 0 0,-1 0-1 0 0,1 1 1 0 0,1 1 0 0 0,25-8-1 0 0,-8 5-5 0 0,0 1 0 0 0,1 2 0 0 0,0 2 0 0 0,69-3 0 0 0,-97 9-1 0 0,0 1 1 0 0,0 0-1 0 0,0 1 0 0 0,0 0 1 0 0,0 0-1 0 0,-1 1 1 0 0,13 5-1 0 0,-12-5 6 0 0,2 2-4 0 0,0 0-1 0 0,0 0 1 0 0,-1 1 0 0 0,0 1-1 0 0,0-1 1 0 0,-1 2-1 0 0,1-1 1 0 0,-2 1-1 0 0,1 1 1 0 0,-1-1 0 0 0,0 1-1 0 0,-1 1 1 0 0,8 11-1 0 0,-4 0-1 0 0,0 0 0 0 0,-2 0 0 0 0,0 1 0 0 0,-2 1 0 0 0,8 34 0 0 0,-8-15-41 0 0,-2 0-1 0 0,-2 1 1 0 0,-4 69 0 0 0,0-44 122 0 0,-2-59-99 0 0,0-6 21 0 0,1 0 13 0 0,-1 1 1 0 0,1-1 0 0 0,0 1-1 0 0,0-1 1 0 0,1 1 0 0 0,-1-1-1 0 0,1 1 1 0 0,0 0-1 0 0,0 0 1 0 0,0 0 0 0 0,-1 6-1 0 0,-1 22 92 0 0,3-31-54 0 0,7 2-130 0 0,-6-2 79 0 0,-1-1 0 0 0,0 0 1 0 0,0 0-1 0 0,1 0 0 0 0,-1 1 0 0 0,0-1 1 0 0,1 0-1 0 0,-1 0 0 0 0,0 0 0 0 0,0 0 1 0 0,1 0-1 0 0,-1 0 0 0 0,0 0 1 0 0,1 1-1 0 0,-1-1 0 0 0,0 0 0 0 0,1 0 1 0 0,-1 0-1 0 0,0 0 0 0 0,1 0 0 0 0,-1-1 1 0 0,0 1-1 0 0,1 0 0 0 0,-1 0 1 0 0,0 0-1 0 0,1 0 0 0 0,-1 0 0 0 0,0 0 1 0 0,0 0-1 0 0,1-1 0 0 0,-1 1 0 0 0,0 0 1 0 0,1 0-1 0 0,41-20 11 0 0,1 2 0 0 0,0 2 0 0 0,1 1 0 0 0,1 3 0 0 0,0 2 0 0 0,1 1 0 0 0,0 3 0 0 0,58-1 0 0 0,-90 7-5 0 0,-5 0-14 0 0,0 0 1 0 0,0 0-1 0 0,0 1 0 0 0,13 2 1 0 0,4 4-2 0 0,0 1 1 0 0,46 20-1 0 0,-57-21-5 0 0,0 1 0 0 0,-1 0-1 0 0,0 1 1 0 0,-1 0 0 0 0,0 1-1 0 0,20 20 1 0 0,-18-13 20 0 0,0 1 1 0 0,-1 0-1 0 0,-1 0 0 0 0,10 21 0 0 0,-17-27-6 0 0,-1 0 0 0 0,0 0 0 0 0,-1 0-1 0 0,0 1 1 0 0,-1 0 0 0 0,-1 0 0 0 0,0 0 0 0 0,1 16-1 0 0,-1 193-106 0 0,-2-217 103 0 0,-1-1 1 0 0,0 0-1 0 0,0 0 1 0 0,0 0 0 0 0,-1 0-1 0 0,0 0 1 0 0,1 0 0 0 0,-1 0-1 0 0,-1 0 1 0 0,1-1-1 0 0,0 1 1 0 0,-5 5 0 0 0,-15 25 77 0 0,-6 17-9 0 0,27-47-63 0 0,1-2 6 0 0,0-1-1 0 0,0 0 1 0 0,-1 0-1 0 0,1 1 1 0 0,-1-1-1 0 0,1 0 1 0 0,0 0-1 0 0,-1 0 0 0 0,0 0 1 0 0,1 0-1 0 0,-1 0 1 0 0,0 0-1 0 0,1 0 1 0 0,-1 0-1 0 0,0 0 1 0 0,-2 1-1 0 0,50 2-7 0 0,-16-1 68 0 0,-24-3-68 0 0,-1 1-1 0 0,1-1 1 0 0,-1 1 0 0 0,0 0-1 0 0,12 4 1 0 0,-3 1 2 0 0,-1 1 1 0 0,1 0-1 0 0,-1 1 0 0 0,-1 1 0 0 0,0 0 1 0 0,0 1-1 0 0,0 0 0 0 0,-1 1 1 0 0,-1 0-1 0 0,0 1 0 0 0,-1 0 0 0 0,0 0 1 0 0,0 2-1 0 0,-2-1 0 0 0,8 16 1 0 0,-4-8 4 0 0,-1 0 0 0 0,-2 2 0 0 0,0-1 0 0 0,-1 1 0 0 0,-1 1 1 0 0,-1-1-1 0 0,4 38 0 0 0,-9-54-18 0 0,10 207 127 0 0,-11-203-126 0 0,-1 0-1 0 0,0 0 0 0 0,-1 0 1 0 0,0 0-1 0 0,-1 0 0 0 0,-8 19 1 0 0,5-11-14 0 0,0-3 5 0 0,0 8 9 0 0,-3 0 1 0 0,0 0-1 0 0,-1-1 1 0 0,-1 0-1 0 0,-25 38 0 0 0,17-41-53 0 0,16-17 65 0 0,-1 1 1 0 0,1-1-1 0 0,0 1 1 0 0,0 0-1 0 0,-3 5 0 0 0,5-7 11 0 0,-1 0 0 0 0,1 0 0 0 0,-1 0-1 0 0,1-1 1 0 0,-1 1 0 0 0,0 0 0 0 0,0-1 0 0 0,0 0-1 0 0,0 1 1 0 0,0-1 0 0 0,0 0 0 0 0,-3 2 0 0 0,10 2-5 0 0,5 4-13 0 0,-1 0 1 0 0,0 0-1 0 0,-1 1 0 0 0,0 1 0 0 0,0-1 1 0 0,11 23-1 0 0,75 208-85 0 0,-81-199 67 0 0,-2 0-1 0 0,-2 1 0 0 0,8 84 0 0 0,-10 190 63 0 0,-8-304-45 0 0,0 0 0 0 0,-1 1-1 0 0,0-1 1 0 0,-1 0 0 0 0,-7 20 0 0 0,5-17 6 0 0,-1 4-7 0 0,-1 0 0 0 0,-1 0 0 0 0,-1-1 0 0 0,-1-1 0 0 0,0 1 1 0 0,-18 22-1 0 0,24-36 18 0 0,0-1 0 0 0,0 1 0 0 0,0-1 0 0 0,-1 0 1 0 0,1 0-1 0 0,-1-1 0 0 0,0 1 0 0 0,0-1 0 0 0,-1 0 0 0 0,1-1 1 0 0,0 1-1 0 0,-1-1 0 0 0,-6 2 0 0 0,-8 1 4 0 0,-1 0 0 0 0,-29 2 1 0 0,14-3-56 0 0,-22 5 100 0 0,57-9-56 0 0,0 1 0 0 0,0-1 0 0 0,0 1 0 0 0,0 0-1 0 0,0-1 1 0 0,1 1 0 0 0,-1 0 0 0 0,0 0 0 0 0,0 0 0 0 0,1-1 0 0 0,-1 1 0 0 0,0 0 0 0 0,1 0-1 0 0,-1 0 1 0 0,1 0 0 0 0,-1 0 0 0 0,1 0 0 0 0,0 1 0 0 0,0-1 0 0 0,-1 0 0 0 0,1 0 0 0 0,0 0-1 0 0,0 0 1 0 0,0 2 0 0 0,0 1-12 0 0,0-1 0 0 0,0 1 0 0 0,0-1 0 0 0,0 1 0 0 0,1-1 0 0 0,-1 1 0 0 0,1-1 0 0 0,0 0 0 0 0,0 1 0 0 0,3 3 0 0 0,0 3 15 0 0,2 0-13 0 0,-1 1 0 0 0,0 0 0 0 0,0 0 0 0 0,-2 1-1 0 0,1-1 1 0 0,-1 1 0 0 0,-1-1 0 0 0,2 22 0 0 0,-4 167 34 0 0,-1-182-38 0 0,-1 0 1 0 0,0 0-1 0 0,-1-1 0 0 0,-1 1 0 0 0,-1-1 1 0 0,0 0-1 0 0,-2 0 0 0 0,0 0 0 0 0,-12 20 1 0 0,7-12 29 0 0,-1 0 1 0 0,-2-1-1 0 0,0 0 1 0 0,-34 38 0 0 0,38-50-9 0 0,-4 6 26 0 0,-2-1 0 0 0,0-1 0 0 0,-1-1 0 0 0,-1 0 0 0 0,-34 21 0 0 0,38-28-26 0 0,0-1 0 0 0,-1 0 1 0 0,-24 6-1 0 0,-13 1-65 0 0,40-9 151 0 0,12 4-128 0 0,19 12-175 0 0,1 1 202 0 0,3 26 19 0 0,-14-34-33 0 0,0 1-1 0 0,6 22 1 0 0,-4-7 5 0 0,-2 1-1 0 0,-1 1 1 0 0,-2-1-1 0 0,3 52 0 0 0,-7-50 57 0 0,0-18-46 0 0,0-1 1 0 0,-2 1-1 0 0,0 0 1 0 0,-4 20-1 0 0,-1-8-11 0 0,-2 1-1 0 0,0-1 1 0 0,-2 0 0 0 0,-1-1-1 0 0,-15 25 1 0 0,16-34-11 0 0,0 0 43 0 0,-1 0 0 0 0,-1 0 0 0 0,0-1 0 0 0,-28 27 0 0 0,28-33-7 0 0,0 0 1 0 0,-1-1-1 0 0,0 0 0 0 0,0-1 1 0 0,-1-1-1 0 0,0 0 0 0 0,0-1 1 0 0,-1 0-1 0 0,0-1 0 0 0,0-1 1 0 0,0 0-1 0 0,0-1 0 0 0,-1-1 1 0 0,1 0-1 0 0,-17-1 0 0 0,-37-1 111 0 0,67 0-132 0 0,0 0-1 0 0,-1-1 1 0 0,1 1-1 0 0,0-1 1 0 0,0 0-1 0 0,0 0 1 0 0,0 1-1 0 0,0-1 0 0 0,0-1 1 0 0,0 1-1 0 0,0 0 1 0 0,0 0-1 0 0,0-1 1 0 0,1 1-1 0 0,-1-1 1 0 0,1 1-1 0 0,-1-1 0 0 0,1 0 1 0 0,-1 0-1 0 0,1 1 1 0 0,0-1-1 0 0,0 0 1 0 0,0 0-1 0 0,0 0 1 0 0,0-1-1 0 0,0 1 0 0 0,1 0 1 0 0,-1-3-1 0 0,1 5 9 0 0,0 0-1 0 0,1-1 1 0 0,-1 1-1 0 0,0 0 1 0 0,1 0 0 0 0,-1 0-1 0 0,0 0 1 0 0,1 0-1 0 0,-1 0 1 0 0,0 0-1 0 0,1 0 1 0 0,-1 0-1 0 0,1 0 1 0 0,-1 0-1 0 0,0 0 1 0 0,1 0-1 0 0,-1 0 1 0 0,0 0-1 0 0,1 0 1 0 0,-1 0 0 0 0,0 0-1 0 0,1 0 1 0 0,-1 0-1 0 0,0 1 1 0 0,1-1-1 0 0,-1 0 1 0 0,0 0-1 0 0,1 0 1 0 0,-1 1-1 0 0,1-1 1 0 0,11 7 3 0 0,-4 4-11 0 0,-1 0 0 0 0,0 0 1 0 0,0 0-1 0 0,-1 1 0 0 0,-1 0 0 0 0,4 14 0 0 0,-2-5 10 0 0,-1 0 1 0 0,6 40-1 0 0,-10-44 21 0 0,-2-1 0 0 0,1 1-1 0 0,-2-1 1 0 0,0 1 0 0 0,-1-1 0 0 0,-1 1 0 0 0,-1-1-1 0 0,0 0 1 0 0,-9 22 0 0 0,2-11-37 0 0,-2 0 1 0 0,-1-1-1 0 0,-1-1 0 0 0,-1 0 1 0 0,-26 29-1 0 0,30-40 20 0 0,-1-1 0 0 0,0-1-1 0 0,-1 0 1 0 0,0-1 0 0 0,-1 0-1 0 0,0-2 1 0 0,-1 1 0 0 0,0-2 0 0 0,-23 9-1 0 0,-67 20 28 0 0,89-33-3 0 0,-1 0 0 0 0,0-1-1 0 0,1-1 1 0 0,-23 0 0 0 0,-74 1 265 0 0,111-3-296 0 0,0 0-29 0 0,-55 0-904 0 0,55 0 881 0 0,0 5-187 0 0,3-4 243 0 0,-2 1 0 0 0,0 0 1 0 0,1 0-1 0 0,-1 1 0 0 0,1-1 0 0 0,0 1 0 0 0,0-1 0 0 0,0 1 1 0 0,0-1-1 0 0,0 1 0 0 0,1 0 0 0 0,-1-1 0 0 0,1 1 0 0 0,-1 0 1 0 0,1 0-1 0 0,0 4 0 0 0,3 32 73 0 0,-2-33-33 0 0,-1-1 1 0 0,0 1-1 0 0,0-1 1 0 0,0 0-1 0 0,-1 10 0 0 0,-1 6 26 0 0,2-15-49 0 0,0 0-1 0 0,-1 0 1 0 0,1 1 0 0 0,-1-1 0 0 0,-1 0 0 0 0,1 0 0 0 0,-1-1 0 0 0,-3 9 0 0 0,-10 35 57 0 0,11-35-39 0 0,-1 0 0 0 0,0-1 0 0 0,-1 1 0 0 0,0-1-1 0 0,-1 0 1 0 0,-1-1 0 0 0,0 0 0 0 0,0 0 0 0 0,-1 0 0 0 0,-1-1-1 0 0,0 0 1 0 0,-1-1 0 0 0,0-1 0 0 0,0 1 0 0 0,-1-2 0 0 0,0 1-1 0 0,0-2 1 0 0,-1 0 0 0 0,0 0 0 0 0,-1-1 0 0 0,1-1-1 0 0,-1 0 1 0 0,0-1 0 0 0,0 0 0 0 0,-15 1 0 0 0,-48 7 148 0 0,66-11-150 0 0,0 1-1 0 0,0-1 0 0 0,0-1 1 0 0,1 0-1 0 0,-13-2 0 0 0,-3 1 27 0 0,13 1 42 0 0,10 0-82 0 0,-1 1 1 0 0,1-1-1 0 0,-1 0 1 0 0,1 0-1 0 0,-1-1 1 0 0,1 1-1 0 0,0-1 1 0 0,-1 1-1 0 0,-6-4 1 0 0,-28-21-118 0 0,37 25 201 0 0,-1 0-271 0 0,0 0 164 0 0,1 0 0 0 0,-1 0 0 0 0,1 0 0 0 0,-1 0 0 0 0,1 0 0 0 0,0 1 0 0 0,-1-1 0 0 0,1 1 0 0 0,0-1 0 0 0,-1 1 0 0 0,1 0 0 0 0,0-1 0 0 0,0 1 0 0 0,-1 0 0 0 0,1 0 0 0 0,0 0 0 0 0,0 0 0 0 0,0 0 0 0 0,0 0 0 0 0,-1 1 0 0 0,-14 29-164 0 0,1 0 210 0 0,2-13-25 0 0,-1 0-1 0 0,0-1 0 0 0,-1-1 0 0 0,-1-1 0 0 0,-1 0 0 0 0,0-1 0 0 0,0-1 0 0 0,-2 0 0 0 0,0-2 0 0 0,0 0 0 0 0,-1-1 0 0 0,0-1 0 0 0,-26 8 0 0 0,22-11 4 0 0,1-2 0 0 0,-2 0-1 0 0,1-2 1 0 0,0 0 0 0 0,-33-3-1 0 0,26 1 46 0 0,24 0-61 0 0,0-1-1 0 0,0 1 1 0 0,0-1-1 0 0,0 0 1 0 0,1-1 0 0 0,-1 0-1 0 0,0 0 1 0 0,-11-6-1 0 0,-15-4 78 0 0,24 8-78 0 0,0 0 1 0 0,1-1 0 0 0,0 1-1 0 0,-1-2 1 0 0,2 1-1 0 0,-15-14 1 0 0,18 16-3 0 0,0 0 0 0 0,1 0 1 0 0,0-1-1 0 0,0 0 0 0 0,0 0 1 0 0,0 0-1 0 0,0 0 0 0 0,1 0 1 0 0,0 0-1 0 0,0-1 0 0 0,0 1 0 0 0,0-1 1 0 0,1 1-1 0 0,0-1 0 0 0,-2-9 1 0 0,-5-40-257 0 0,8 53 272 0 0,1 14 50 0 0,0-12-69 0 0,-1 0 1 0 0,0 0-1 0 0,1 1 0 0 0,-1-1 1 0 0,0 0-1 0 0,0 0 1 0 0,0 0-1 0 0,1 0 0 0 0,-1 1 1 0 0,0-1-1 0 0,-1 0 1 0 0,1 0-1 0 0,0 0 0 0 0,0 0 1 0 0,-1 2-1 0 0,-14 50 98 0 0,8-37-73 0 0,-1 0-1 0 0,-1-1 1 0 0,0 0 0 0 0,0 0-1 0 0,-2 0 1 0 0,0-2 0 0 0,-1 1-1 0 0,0-1 1 0 0,0-1 0 0 0,-22 16 0 0 0,17-16 39 0 0,-1 0 1 0 0,0-2 0 0 0,-1 0 0 0 0,0 0-1 0 0,0-2 1 0 0,-1-1 0 0 0,0 0 0 0 0,-1-1-1 0 0,1-2 1 0 0,-24 4 0 0 0,8-4-18 0 0,16-1 1 0 0,0-1 0 0 0,-1-1 0 0 0,0 0 0 0 0,1-2 0 0 0,-36-4 0 0 0,18-7-8 0 0,-72-31 0 0 0,75 28-18 0 0,15 7 30 0 0,13 4-68 0 0,-1 0 0 0 0,1 1 0 0 0,-1 1 0 0 0,0-1 0 0 0,0 1 0 0 0,0 0 0 0 0,-11 0 0 0 0,18 2 128 0 0,-3 4-125 0 0,-28 30-32 0 0,-8 9 37 0 0,-58 48-1 0 0,-49 13 101 0 0,124-90-58 0 0,-1-1 0 0 0,0-2 0 0 0,0 0 0 0 0,-43 12-1 0 0,49-18 50 0 0,-1-1 0 0 0,-1-1-1 0 0,-35 2 1 0 0,54-5-57 0 0,-3 0 23 0 0,2 0-42 0 0,0 1 1 0 0,-1-1 0 0 0,1 0 0 0 0,0 0-1 0 0,-1 0 1 0 0,1 0 0 0 0,-1-1 0 0 0,1 1 0 0 0,0-1 0 0 0,0 1 0 0 0,-1-1 0 0 0,-1-1-1 0 0,-1-2-14 0 0,0 0 0 0 0,1 0-1 0 0,0-1 1 0 0,0 1-1 0 0,0-1 1 0 0,1 0-1 0 0,0 0 1 0 0,0-1-1 0 0,0 1 1 0 0,0 0-1 0 0,1-1 1 0 0,-3-9-1 0 0,-2-4 24 0 0,1 10-19 0 0,5 7-8 0 0,0 1-1 0 0,0-1 1 0 0,1 1 0 0 0,-1-1 0 0 0,0 0-1 0 0,1 1 1 0 0,-1-1 0 0 0,0 0 0 0 0,1 1-1 0 0,0-1 1 0 0,-1 0 0 0 0,1-2 0 0 0,-1-1 21 0 0,0-1 0 0 0,-1 1 0 0 0,0 0 0 0 0,0 0 0 0 0,-5-9 0 0 0,7 13-3 0 0,0 1 0 0 0,-1-1 1 0 0,1 1-1 0 0,0-1 0 0 0,-1 1 1 0 0,1-1-1 0 0,0 1 0 0 0,-1 0 1 0 0,1-1-1 0 0,0 1 0 0 0,-1-1 0 0 0,1 1 1 0 0,-1 0-1 0 0,1-1 0 0 0,-1 1 1 0 0,1 0-1 0 0,-1 0 0 0 0,1-1 1 0 0,-1 1-1 0 0,1 0 0 0 0,-1 0 1 0 0,0 0-1 0 0,1 0 0 0 0,-1 0 1 0 0,1 0-1 0 0,-1 0 0 0 0,1 0 0 0 0,-1 0 1 0 0,0 0-1 0 0,1 0 0 0 0,-1 0 1 0 0,1 0-1 0 0,-1 0 0 0 0,1 0 1 0 0,-1 1-1 0 0,-25 14 37 0 0,12-5-21 0 0,-167 100 145 0 0,89-56-250 0 0,81-48 113 0 0,1-1 0 0 0,-1-1 0 0 0,0 0 0 0 0,0 0 0 0 0,-1-1 0 0 0,1-1 0 0 0,-22 3 0 0 0,14-2 8 0 0,16-3-20 0 0,1 0-36 0 0,-3 0 25 0 0,0-1-1 0 0,0 1 0 0 0,0-1 1 0 0,0 0-1 0 0,0-1 0 0 0,1 1 1 0 0,-1-1-1 0 0,0 0 0 0 0,1 0 0 0 0,0 0 1 0 0,-7-5-1 0 0,2 1 4 0 0,1-1 1 0 0,0 0-1 0 0,0 0 0 0 0,1-1 0 0 0,-8-10 1 0 0,6 5-6 0 0,0 0 1 0 0,1 0-1 0 0,0-1 1 0 0,1 0-1 0 0,0 0 1 0 0,2-1-1 0 0,-8-24 1 0 0,13 36-6 0 0,-5-18-8 0 0,1 1 0 0 0,1-1 1 0 0,0-26-1 0 0,3 22 112 0 0,0 22-64 0 0,-2 0-82 0 0,2 3 42 0 0,0-1 1 0 0,-1 0-1 0 0,1 1 0 0 0,0-1 0 0 0,-1 0 1 0 0,1 1-1 0 0,-1-1 0 0 0,1 1 1 0 0,-1-1-1 0 0,1 1 0 0 0,-1-1 0 0 0,0 1 1 0 0,1 0-1 0 0,-1-1 0 0 0,1 1 0 0 0,-1 0 1 0 0,0-1-1 0 0,1 1 0 0 0,-1 0 0 0 0,0 0 1 0 0,0-1-1 0 0,1 1 0 0 0,-1 0 0 0 0,0 0 1 0 0,-1 0-1 0 0,-19 13 32 0 0,14-8-30 0 0,-49 32 50 0 0,-1-2 0 0 0,-69 30 0 0 0,106-57-29 0 0,0 0 1 0 0,-1-1-1 0 0,0-1 0 0 0,-36 5 1 0 0,13-6 30 0 0,-59-1 1 0 0,97-4-61 0 0,0 0 1 0 0,0-1-1 0 0,1 1 1 0 0,-1-1-1 0 0,0 0 1 0 0,0-1-1 0 0,1 0 0 0 0,-1 0 1 0 0,1 0-1 0 0,-1 0 1 0 0,1-1-1 0 0,-5-3 1 0 0,-22-10-46 0 0,24 13 50 0 0,1-1-1 0 0,0 0 1 0 0,0 0-1 0 0,0 0 1 0 0,1-1-1 0 0,0 0 0 0 0,0 0 1 0 0,0-1-1 0 0,0 1 1 0 0,1-1-1 0 0,0 0 1 0 0,0-1-1 0 0,0 0 1 0 0,1 1-1 0 0,-4-10 1 0 0,6 8-31 0 0,0 1 0 0 0,1-1 0 0 0,0 0 0 0 0,0 0 0 0 0,1 0 0 0 0,0-15 0 0 0,1 7 24 0 0,-1 12-2 0 0,1-1 0 0 0,0 1 1 0 0,0 0-1 0 0,0 0 0 0 0,0-1 0 0 0,1 1 0 0 0,-1 0 0 0 0,1 0 0 0 0,0 0 0 0 0,1 1 0 0 0,-1-1 1 0 0,5-5-1 0 0,12-24-128 0 0,-4 5 64 0 0,-25 46 71 0 0,-1-2-1 0 0,0 0 1 0 0,-2 0 0 0 0,1-1-1 0 0,-2 0 1 0 0,0-1-1 0 0,-1-1 1 0 0,-1 0 0 0 0,0-1-1 0 0,-22 12 1 0 0,14-10 11 0 0,-1-1 1 0 0,0-2-1 0 0,-1 0 1 0 0,0-2-1 0 0,-1-1 1 0 0,-48 9-1 0 0,38-13 62 0 0,-75-3-1 0 0,63-1-44 0 0,43 0-25 0 0,1 0 1 0 0,-1-1 0 0 0,0 1 0 0 0,1-1-1 0 0,-1 0 1 0 0,1-1 0 0 0,-1 1 0 0 0,1-1-1 0 0,0 0 1 0 0,-1 0 0 0 0,-7-5 0 0 0,-32-13-44 0 0,41 19 46 0 0,0-1 1 0 0,0 1 0 0 0,0-1 0 0 0,0 0 0 0 0,0 0-1 0 0,0 0 1 0 0,0 0 0 0 0,1-1 0 0 0,-1 0 0 0 0,1 1 0 0 0,-1-1-1 0 0,1-1 1 0 0,0 1 0 0 0,1 0 0 0 0,-1-1 0 0 0,0 1-1 0 0,1-1 1 0 0,0 0 0 0 0,0 0 0 0 0,0 0 0 0 0,0 0 0 0 0,1 0-1 0 0,-1 0 1 0 0,1 0 0 0 0,0-1 0 0 0,1 1 0 0 0,-1 0 0 0 0,1-1-1 0 0,0-6 1 0 0,-1-10 10 0 0,0 15-31 0 0,0 0 0 0 0,1 1 0 0 0,0-1 0 0 0,1 0 0 0 0,-1 1 0 0 0,1-1 0 0 0,0 0 0 0 0,2-7 1 0 0,46-95-34 0 0,-44 101-4 0 0,-1-1 0 0 0,1 1 0 0 0,0-1 0 0 0,11-10 1 0 0,-4 4-146 0 0,-11 12 188 0 0,0 1 0 0 0,0 0 1 0 0,1 0-1 0 0,-1 0 0 0 0,0 0 0 0 0,0 0 0 0 0,1 0 0 0 0,-1 0 0 0 0,1 0 0 0 0,-1 0 0 0 0,3 0 1 0 0,-3 0 11 0 0,-1 1 0 0 0,1 0 0 0 0,-1 0 0 0 0,1 0 0 0 0,-1 0 0 0 0,0 0 0 0 0,1 0 0 0 0,-1 0 0 0 0,1 0 0 0 0,-1 0 0 0 0,1 0 0 0 0,-1 0 0 0 0,1 0 0 0 0,-1 0 0 0 0,1 0 0 0 0,-1 0 0 0 0,0 0 0 0 0,1 1 0 0 0,-1-1 0 0 0,1 0 0 0 0,-1 0 0 0 0,1 0 0 0 0,-1 1 0 0 0,0-1 0 0 0,1 0 1 0 0,-1 1-1 0 0,0-1 0 0 0,1 0 0 0 0,-1 1 0 0 0,0-1 0 0 0,1 0 0 0 0,-1 1 0 0 0,0 0 0 0 0,0 2 2 0 0,-1-1 0 0 0,0 1 1 0 0,0 0-1 0 0,0-1 0 0 0,-1 1 0 0 0,1-1 0 0 0,-1 0 1 0 0,1 1-1 0 0,-1-1 0 0 0,0 0 0 0 0,0 0 1 0 0,-3 3-1 0 0,-1 0-4 0 0,0 0 1 0 0,-1-1-1 0 0,1 1 0 0 0,-1-1 1 0 0,0-1-1 0 0,0 1 0 0 0,-1-1 1 0 0,1-1-1 0 0,-1 1 0 0 0,1-1 1 0 0,-13 1-1 0 0,-8 1 8 0 0,-53-2-1 0 0,64-2 19 0 0,-3-1-14 0 0,1-1 0 0 0,-1 0 0 0 0,1-2 0 0 0,0 0 0 0 0,0-1 0 0 0,-25-11 0 0 0,-16-4-74 0 0,38 12 59 0 0,0-1-1 0 0,0-2 1 0 0,1 0-1 0 0,1-1 0 0 0,-29-22 1 0 0,26 18 49 0 0,-53-47 71 0 0,75 61-123 0 0,-1 0 1 0 0,0 1-1 0 0,0-1 1 0 0,1 0-1 0 0,0-1 1 0 0,-1 1-1 0 0,1 0 1 0 0,0 0-1 0 0,0 0 1 0 0,0-1-1 0 0,0 1 1 0 0,0-1-1 0 0,1 1 1 0 0,-2-4 0 0 0,0-32-113 0 0,6 31 105 0 0,3-2 3 0 0,1 2 0 0 0,0-1 0 0 0,0 1 0 0 0,0 0 0 0 0,19-10 0 0 0,-20 13 25 0 0,-1 0-28 0 0,0 1-1 0 0,0 0 1 0 0,0 0-1 0 0,0 1 1 0 0,1 0-1 0 0,7-2 0 0 0,-10 3 13 0 0,1 0 0 0 0,-1-1 0 0 0,1 0 0 0 0,-1 0 0 0 0,0 0 0 0 0,0-1 0 0 0,0 1 0 0 0,0-1 0 0 0,0 0 0 0 0,5-6 0 0 0,-8 9 75 0 0,-48-7-219 0 0,17 2 201 0 0,-57-18-5 0 0,26 7 6 0 0,21 3-33 0 0,0-1 0 0 0,0-2 0 0 0,2-2 1 0 0,-48-29-1 0 0,66 36-39 0 0,1-1 1 0 0,-33-28 0 0 0,45 33 6 0 0,0 1 1 0 0,1-1-1 0 0,0-1 1 0 0,0 1 0 0 0,1-1-1 0 0,-1 0 1 0 0,2 0-1 0 0,-1 0 1 0 0,1 0 0 0 0,-3-12-1 0 0,0-1 9 0 0,2-1 0 0 0,0 0 1 0 0,1 0-1 0 0,-1-40 0 0 0,-4-5 4 0 0,9 50 37 0 0,-1 12-43 0 0,0 0 0 0 0,1-1-1 0 0,0 1 1 0 0,1 0-1 0 0,-1 0 1 0 0,1 0 0 0 0,0-1-1 0 0,3-8 1 0 0,5-6-23 0 0,16-44-44 0 0,-19 45 72 0 0,2 1 0 0 0,0-1 1 0 0,1 1-1 0 0,20-29 0 0 0,-12 20 60 0 0,-7 8-64 0 0,-8 15-23 0 0,0 0 0 0 0,0 0 0 0 0,0 0 0 0 0,1 1 0 0 0,0-1-1 0 0,5-5 1 0 0,-7 7 29 0 0,0-1 0 0 0,0 1 0 0 0,0 0-1 0 0,-1-1 1 0 0,1 1 0 0 0,0 0 0 0 0,-1-1 0 0 0,1-3-1 0 0,-2 3-3 0 0,0 0 0 0 0,0 0 0 0 0,-1 0 0 0 0,1 0 0 0 0,-1 0-1 0 0,1 0 1 0 0,-1 0 0 0 0,0 1 0 0 0,0-1 0 0 0,0 0 0 0 0,0 1-1 0 0,-1 0 1 0 0,-3-4 0 0 0,-9-10-18 0 0,-30-51 85 0 0,39 58-80 0 0,0 0 0 0 0,0 0-1 0 0,1 0 1 0 0,1 0 0 0 0,0-1 0 0 0,0 0-1 0 0,0 0 1 0 0,2 0 0 0 0,-3-13-1 0 0,4 20 12 0 0,-1-5-16 0 0,1 0-1 0 0,0 0 0 0 0,0 0 1 0 0,1 0-1 0 0,-1 0 0 0 0,2 0 1 0 0,-1 0-1 0 0,1 0 0 0 0,3-10 0 0 0,6-4-18 0 0,0 1 0 0 0,2 0 0 0 0,0 1 0 0 0,2 0-1 0 0,0 0 1 0 0,32-32 0 0 0,51-32-20 0 0,-86 76 35 0 0,0 0 0 0 0,0 1 0 0 0,24-11 0 0 0,-9 5 60 0 0,-18 9-40 0 0,1 1-1 0 0,-1-1 0 0 0,1 1 0 0 0,0 1 0 0 0,0 0 0 0 0,0 0 0 0 0,0 1 1 0 0,10-1-1 0 0,-18 2-22 0 0,2 9-44 0 0,-2-9 66 0 0,-1 1 0 0 0,0-1 0 0 0,1 1-1 0 0,-1-1 1 0 0,0 1 0 0 0,1-1 0 0 0,-1 1 0 0 0,0-1 0 0 0,0 1 0 0 0,0-1 0 0 0,1 1 0 0 0,-1-1 0 0 0,0 1 0 0 0,0-1 0 0 0,0 1 0 0 0,0 0 0 0 0,0-1 0 0 0,0 1 0 0 0,0-1 0 0 0,0 1 0 0 0,0-1 0 0 0,-1 1 0 0 0,1-1 0 0 0,0 1 0 0 0,0-1 0 0 0,0 1 0 0 0,-1-1 0 0 0,1 1 0 0 0,0-1 0 0 0,0 1 0 0 0,-1-1-1 0 0,1 1 1 0 0,0-1 0 0 0,-1 1 0 0 0,1-1 0 0 0,-1 0 0 0 0,1 1 0 0 0,0-1 0 0 0,-1 0 0 0 0,1 1 0 0 0,-1-1 0 0 0,1 0 0 0 0,-1 0 0 0 0,1 1 0 0 0,-1-1 0 0 0,1 0 0 0 0,-1 0 0 0 0,0 0 0 0 0,1 0 0 0 0,-1 0 0 0 0,1 0 0 0 0,-1 0 0 0 0,0 0 0 0 0,-16 5 26 0 0,0-2 0 0 0,0 0 0 0 0,0-1 0 0 0,-25-1 0 0 0,-3 1 46 0 0,27-1-80 0 0,0 0 0 0 0,-1-2 0 0 0,1 0-1 0 0,-26-5 1 0 0,-9-7 25 0 0,-51-11-73 0 0,100 23 58 0 0,0-1-1 0 0,0 1 1 0 0,0-1-1 0 0,0 0 0 0 0,0 0 1 0 0,0 0-1 0 0,0 0 1 0 0,1-1-1 0 0,-1 0 0 0 0,1 1 1 0 0,0-1-1 0 0,0 0 0 0 0,0-1 1 0 0,0 1-1 0 0,0-1 1 0 0,1 1-1 0 0,-1-1 0 0 0,1 0 1 0 0,0 1-1 0 0,1-1 1 0 0,-3-6-1 0 0,-1-4 14 0 0,0 0-1 0 0,0-1 1 0 0,2 0 0 0 0,-4-26-1 0 0,1-9-58 0 0,2 14-34 0 0,-1-47 0 0 0,5-151-42 0 0,0 230 122 0 0,1 1 0 0 0,-1 0 1 0 0,1 0-1 0 0,-1 0 1 0 0,1 0-1 0 0,0 0 0 0 0,0 0 1 0 0,0 0-1 0 0,0 0 0 0 0,0 1 1 0 0,1-1-1 0 0,0 0 1 0 0,2-3-1 0 0,12-24-33 0 0,-6 6 37 0 0,2 1-1 0 0,1 0 1 0 0,0 1 0 0 0,2 1-1 0 0,0 0 1 0 0,24-24-1 0 0,-34 38-46 0 0,-1 2 52 0 0,1 0-1 0 0,-1 0 1 0 0,1 1-1 0 0,6-6 0 0 0,1-15-142 0 0,-10 24 138 0 0,-1-1 0 0 0,0 1-1 0 0,0-1 1 0 0,0 1 0 0 0,0-1-1 0 0,0 0 1 0 0,0 1 0 0 0,-1-1-1 0 0,1 0 1 0 0,0 0 0 0 0,-1 0-1 0 0,0 0 1 0 0,1 1 0 0 0,-1-1-1 0 0,0 0 1 0 0,0 0 0 0 0,0 0-1 0 0,0 0 1 0 0,0 0 0 0 0,0 0-1 0 0,-1 0 1 0 0,1 1 0 0 0,-1-1-1 0 0,1 0 1 0 0,-2-2 0 0 0,-1-3 22 0 0,0 0 0 0 0,0 1 0 0 0,-1-1 0 0 0,-7-9 0 0 0,-5-10-58 0 0,0-1 0 0 0,-23-56 0 0 0,13 27-22 0 0,21 41 58 0 0,-1 0-1 0 0,2 0 1 0 0,0 0 0 0 0,1-1-1 0 0,1 1 1 0 0,0-1-1 0 0,1 0 1 0 0,0 1-1 0 0,3-17 1 0 0,-2 13 37 0 0,0 14-43 0 0,0 0-1 0 0,1 0 1 0 0,0 1 0 0 0,0-1-1 0 0,0 0 1 0 0,1 0 0 0 0,-1 1-1 0 0,1-1 1 0 0,0 1 0 0 0,1-1-1 0 0,-1 1 1 0 0,5-6 0 0 0,1-3-3 0 0,24-48-28 0 0,-24 44 13 0 0,1 0-1 0 0,0 1 1 0 0,1 0-1 0 0,1 0 1 0 0,25-26-1 0 0,-16 21-2 0 0,-11 11 1 0 0,0 1 0 0 0,1 0 0 0 0,17-13 0 0 0,20-12 28 0 0,-32 21 18 0 0,1 2 1 0 0,1-1 0 0 0,19-8-1 0 0,-31 16-12 0 0,1 0 0 0 0,-1-1 0 0 0,0 0 0 0 0,0 0 0 0 0,6-8-1 0 0,-11 12-13 0 0,1 0-1 0 0,-1 0 0 0 0,0 1 0 0 0,1-1 0 0 0,-1 0 0 0 0,0 0 0 0 0,1 0 1 0 0,-1 0-1 0 0,0 0 0 0 0,0 0 0 0 0,0 0 0 0 0,0 0 0 0 0,0 0 0 0 0,0 0 1 0 0,0 0-1 0 0,0 0 0 0 0,0 0 0 0 0,0 0 0 0 0,-1 0 0 0 0,1 0 0 0 0,0 0 0 0 0,-1 0 1 0 0,1 0-1 0 0,-1 0 0 0 0,1 0 0 0 0,-1 0 0 0 0,1 1 0 0 0,-2-3 0 0 0,-18-16-66 0 0,18 18 67 0 0,-15-13-7 0 0,-20-22-1 0 0,9 7 19 0 0,8 10-29 0 0,1-1-1 0 0,1 0 0 0 0,1-2 1 0 0,1 0-1 0 0,1-1 0 0 0,1 0 1 0 0,1-1-1 0 0,1-1 0 0 0,1 0 1 0 0,1 0-1 0 0,-7-30 0 0 0,15 36 59 0 0,0 0 0 0 0,1-1-1 0 0,3-31 1 0 0,0 2-57 0 0,-2 44 15 0 0,0-1 1 0 0,1 0 0 0 0,0 0 0 0 0,0 1-1 0 0,1-1 1 0 0,0 1 0 0 0,0-1-1 0 0,0 1 1 0 0,0 0 0 0 0,5-7 0 0 0,1-4-1 0 0,47-107-65 0 0,-48 112 55 0 0,1 0 0 0 0,0 0 0 0 0,1 1 0 0 0,0 0 0 0 0,18-16 1 0 0,7-7 47 0 0,-22 19-61 0 0,1 1 0 0 0,1 0 0 0 0,0 1 0 0 0,27-19-1 0 0,-30 25-3 0 0,4-5 104 0 0,-18 7-26 0 0,-9 1-40 0 0,-2 1 5 0 0,-135-26 106 0 0,127 22-106 0 0,0-1 0 0 0,1-1 1 0 0,0-1-1 0 0,-32-18 0 0 0,22 8 0 0 0,-45-35 0 0 0,67 47-12 0 0,0-1 0 0 0,1 0-1 0 0,0-1 1 0 0,0 0-1 0 0,1 0 1 0 0,0 0-1 0 0,0-1 1 0 0,1 0 0 0 0,-5-11-1 0 0,4 4-10 0 0,0 1 1 0 0,1-2-1 0 0,1 1 0 0 0,1 0 1 0 0,0-1-1 0 0,1 0 0 0 0,-1-27 1 0 0,3 29 8 0 0,1 8 4 0 0,0-1-1 0 0,0 1 0 0 0,0-1 1 0 0,1 1-1 0 0,0 0 0 0 0,3-10 1 0 0,39-102 22 0 0,-36 103-29 0 0,1 0 0 0 0,1 0 1 0 0,0 1-1 0 0,1 0 0 0 0,18-21 0 0 0,-14 18 2 0 0,1-1-32 0 0,1 1 0 0 0,26-25 0 0 0,-30 29 82 0 0,-11 13-70 0 0,1-1-1 0 0,-1 1 1 0 0,1 0-1 0 0,-1 1 1 0 0,1-1-1 0 0,-1 0 1 0 0,1 0 0 0 0,3-2-1 0 0,-4 4 26 0 0,1-1 1 0 0,-1 1-1 0 0,0-1 0 0 0,0 0 1 0 0,0 1-1 0 0,0-1 0 0 0,0 0 0 0 0,0 0 1 0 0,0 0-1 0 0,0 0 0 0 0,0 0 1 0 0,0 0-1 0 0,0 0 0 0 0,0 0 1 0 0,-1 0-1 0 0,1 0 0 0 0,-1 0 0 0 0,1-1 1 0 0,-1 1-1 0 0,1-1 0 0 0,-1 0-7 0 0,-1 1-1 0 0,1 0 0 0 0,-1 0 0 0 0,1 0 0 0 0,-1 0 1 0 0,0 0-1 0 0,0 0 0 0 0,1 0 0 0 0,-1 0 1 0 0,0 0-1 0 0,0 0 0 0 0,0 0 0 0 0,0 1 0 0 0,0-1 1 0 0,0 0-1 0 0,0 1 0 0 0,0-1 0 0 0,0 1 1 0 0,-2-1-1 0 0,-24-17 6 0 0,0 0 1 0 0,2-2-1 0 0,0-1 1 0 0,1-1-1 0 0,-28-33 0 0 0,44 46-4 0 0,0-1 0 0 0,1 0 0 0 0,1 0 0 0 0,0 0-1 0 0,0-1 1 0 0,1 0 0 0 0,0 0 0 0 0,1-1-1 0 0,0 1 1 0 0,1-1 0 0 0,0 0 0 0 0,1 0 0 0 0,0 0-1 0 0,1-19 1 0 0,0 28 3 0 0,1 1 1 0 0,1 0-1 0 0,-1 0 0 0 0,0 0 0 0 0,1 0 0 0 0,-1 0 1 0 0,1 0-1 0 0,-1 0 0 0 0,1 1 0 0 0,0-1 1 0 0,1-3-1 0 0,16-23-24 0 0,33-41 1 0 0,-44 61 43 0 0,1 1-1 0 0,0 0 1 0 0,14-10 0 0 0,6-5-11 0 0,-15 11-33 0 0,0 1 0 0 0,19-10 0 0 0,16-11-8 0 0,29-17 115 0 0,-30 20-137 0 0,-15 7 209 0 0,-31 20-171 0 0,-1 1 0 0 0,1-1 0 0 0,0 0 0 0 0,0 0 1 0 0,-1 0-1 0 0,1 0 0 0 0,0 0 0 0 0,-1 0 0 0 0,1 0 0 0 0,-1-1 0 0 0,0 1 0 0 0,1 0 0 0 0,-1 0 0 0 0,0 0 1 0 0,0 0-1 0 0,1-1 0 0 0,-1 1 0 0 0,0 0 0 0 0,0 0 0 0 0,-1-2 0 0 0,1 1 25 0 0,0 0 67 0 0,0-25 159 0 0,0 25-268 0 0,0-8 17 0 0,0 8-49 0 0,0-1-107 0 0,-1-13 137 0 0,-1 13 66 0 0,-1-2-39 0 0,0 0 1 0 0,0 1-1 0 0,0-1 1 0 0,0 1 0 0 0,-1 0-1 0 0,-5-5 1 0 0,-7-6 72 0 0,-4 1 46 0 0,0 0 1 0 0,-21-21-1 0 0,31 27-88 0 0,-6-8-59 0 0,-13-17-154 0 0,12 15 194 0 0,-26-21 21 0 0,38 35-113 0 0,-4-4 133 0 0,9 8-112 0 0,-1 0 0 0 0,1 0 0 0 0,0 0-1 0 0,0 0 1 0 0,0 0 0 0 0,0 0 0 0 0,0-1 0 0 0,0 1-1 0 0,0 0 1 0 0,0 0 0 0 0,0 0 0 0 0,-1 0-1 0 0,1-1 1 0 0,0 1 0 0 0,0 0 0 0 0,0 0-1 0 0,0 0 1 0 0,0 0 0 0 0,0-1 0 0 0,0 1-1 0 0,0 0 1 0 0,0 0 0 0 0,0 0 0 0 0,0 0 0 0 0,0-1-1 0 0,0 1 1 0 0,0 0 0 0 0,1 0 0 0 0,-1 0-1 0 0,0 0 1 0 0,0-1 0 0 0,0 1 0 0 0,0 0-1 0 0,0 0 1 0 0,0 0 0 0 0,0 0 0 0 0,0 0-1 0 0,0 0 1 0 0,1-1 0 0 0,-1 1 0 0 0,0 0 0 0 0,0 0-1 0 0,0 0 1 0 0,0 0 0 0 0,0 0 0 0 0,1 0-1 0 0,-1 0 1 0 0,0 0 0 0 0,0 0 0 0 0,0 0-1 0 0,1 0-344 0 0,1 1-1 0 0,-1 0 1 0 0,-1 1-1 0 0,1-1 1 0 0,0 0-1 0 0,0 0 1 0 0,0 0-1 0 0,-1 0 0 0 0,1 1 1 0 0,0-1-1 0 0,-1 0 1 0 0,1 1-1 0 0,-1-1 1 0 0,0 0-1 0 0,1 1 1 0 0,-1-1-1 0 0,0 2 0 0 0,-5 27-3856 0 0,1-19 2938 0 0,1 0 27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37.543"/>
    </inkml:context>
    <inkml:brush xml:id="br0">
      <inkml:brushProperty name="width" value="0.05" units="cm"/>
      <inkml:brushProperty name="height" value="0.05" units="cm"/>
      <inkml:brushProperty name="color" value="#004F8B"/>
    </inkml:brush>
  </inkml:definitions>
  <inkml:trace contextRef="#ctx0" brushRef="#br0">2 49 1372 0 0,'0'0'1285'0'0,"0"-1"-1157"0"0,-1 1 0 0 0,1-1 1 0 0,0 1-1 0 0,0-1 0 0 0,0 1 1 0 0,0-1-1 0 0,0 0 0 0 0,0 1 1 0 0,0-1-1 0 0,0 1 0 0 0,0-1 0 0 0,0 1 1 0 0,0-1-1 0 0,1 1 0 0 0,-1-1 1 0 0,0 1-1 0 0,0-1 0 0 0,0 1 0 0 0,1-1 1 0 0,-1 1-1 0 0,0-1 0 0 0,0 1 1 0 0,1-1-1 0 0,3 1-67 0 0,-1-1 0 0 0,1 1 0 0 0,-1-1 0 0 0,1 1 0 0 0,-1-1 0 0 0,0 0 0 0 0,0-1 0 0 0,4-1 0 0 0,-3 2-3 0 0,0-1 1 0 0,0 1-1 0 0,-1-1 1 0 0,1 1-1 0 0,0 1 1 0 0,0-1-1 0 0,0 0 1 0 0,6 1-1 0 0,14-1 53 0 0,0 0-1 0 0,27-6 1 0 0,-21 3-106 0 0,-1 1 0 0 0,1 1 0 0 0,41 3 0 0 0,-17 0-2584 0 0,-52 1 1389 0 0,9 6-40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37.959"/>
    </inkml:context>
    <inkml:brush xml:id="br0">
      <inkml:brushProperty name="width" value="0.05" units="cm"/>
      <inkml:brushProperty name="height" value="0.05" units="cm"/>
      <inkml:brushProperty name="color" value="#004F8B"/>
    </inkml:brush>
  </inkml:definitions>
  <inkml:trace contextRef="#ctx0" brushRef="#br0">1 1 1556 0 0,'4'1'444'0'0,"-1"-1"-1"0"0,1 1 1 0 0,0-1-1 0 0,0 0 1 0 0,0 0-1 0 0,0 0 1 0 0,5-1 0 0 0,-2 1-295 0 0,173 0 688 0 0,-167 1-824 0 0,0 0 0 0 0,22 5 0 0 0,-3-1 144 0 0,-17-2-141 0 0,14 1-3489 0 0,-20-4 1923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0.350"/>
    </inkml:context>
    <inkml:brush xml:id="br0">
      <inkml:brushProperty name="width" value="0.05" units="cm"/>
      <inkml:brushProperty name="height" value="0.05" units="cm"/>
      <inkml:brushProperty name="color" value="#004F8B"/>
    </inkml:brush>
  </inkml:definitions>
  <inkml:trace contextRef="#ctx0" brushRef="#br0">339 235 964 0 0,'0'0'5483'0'0,"0"0"-5480"0"0,0 0 0 0 0,1 1-1 0 0,-1-1 1 0 0,0 0 0 0 0,0 0 0 0 0,0 0 0 0 0,0 1 0 0 0,0-1 0 0 0,1 0 0 0 0,-1 0 0 0 0,0 0 0 0 0,0 0 0 0 0,0 1 0 0 0,1-1 0 0 0,-1 0 0 0 0,0 0 0 0 0,0 0 0 0 0,1 0 0 0 0,-1 0 0 0 0,0 0 0 0 0,0 0 0 0 0,1 0 0 0 0,-1 0 0 0 0,0 0 0 0 0,0 0 0 0 0,1 0 0 0 0,-1 0 0 0 0,0 0 0 0 0,0 0 0 0 0,1 0 0 0 0,-1 0 0 0 0,0 0 0 0 0,0 0 0 0 0,1 0-1 0 0,-1 0 1 0 0,0 0 0 0 0,0 0 0 0 0,0 0 0 0 0,1 0 0 0 0,-1-1 0 0 0,0 1 0 0 0,14-9 119 0 0,0 0 0 0 0,-1-1 0 0 0,21-20 0 0 0,-31 26-93 0 0,1 0 0 0 0,-1 0 0 0 0,0 0 0 0 0,0-1 0 0 0,0 0 0 0 0,0 1 0 0 0,-1-1 0 0 0,0 0 0 0 0,0 0 0 0 0,0 0 0 0 0,-1-1 0 0 0,0 1 0 0 0,0 0 0 0 0,0-1 0 0 0,0-8 0 0 0,-2 10-23 0 0,1 0 0 0 0,-1 1 0 0 0,0-1-1 0 0,0 1 1 0 0,0 0 0 0 0,0-1 0 0 0,0 1 0 0 0,-1 0 0 0 0,0-1 0 0 0,0 1 0 0 0,0 0 0 0 0,0 0 0 0 0,0 1 0 0 0,0-1 0 0 0,-1 0 0 0 0,-4-3 0 0 0,2 1 33 0 0,-1 1 0 0 0,0-1 1 0 0,1 1-1 0 0,-2 1 1 0 0,1-1-1 0 0,0 1 0 0 0,-12-4 1 0 0,18 7-2 0 0,-9 3-116 0 0,5 0 73 0 0,1 0 0 0 0,-1 0 0 0 0,1 1-1 0 0,0 0 1 0 0,0 0 0 0 0,0 0-1 0 0,0 0 1 0 0,1 0 0 0 0,-1 0 0 0 0,-2 7-1 0 0,-13 51 68 0 0,7-23-1 0 0,-4 17 118 0 0,-13 110 0 0 0,17-91-37 0 0,6-41-82 0 0,-51 284 636 0 0,37-232-401 0 0,-50 138 0 0 0,57-189-241 0 0,8-20-21 0 0,-1-1 1 0 0,-8 16-1 0 0,13-30-107 0 0,0 1-1 0 0,-1-1 0 0 0,1 1 1 0 0,0-1-1 0 0,0 1 0 0 0,-1-1 1 0 0,1 1-1 0 0,0-1 1 0 0,-1 1-1 0 0,1-1 0 0 0,0 1 1 0 0,-1-1-1 0 0,1 0 0 0 0,-1 1 1 0 0,1-1-1 0 0,0 0 0 0 0,-1 1 1 0 0,1-1-1 0 0,-1 0 0 0 0,1 0 1 0 0,-1 1-1 0 0,1-1 1 0 0,-1 0-1 0 0,0 0 0 0 0,1 0 1 0 0,-1 0-1 0 0,1 0 0 0 0,-1 0 1 0 0,1 0-1 0 0,-1 0 0 0 0,0 0-48 0 0,0-1 0 0 0,0 1 0 0 0,0-1-1 0 0,0 1 1 0 0,0-1 0 0 0,0 0-1 0 0,0 0 1 0 0,0 1 0 0 0,0-1-1 0 0,1 0 1 0 0,-1 0 0 0 0,0 0-1 0 0,-1-2 1 0 0,-18-42-2779 0 0,18 38 2128 0 0,-6-12-578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0.698"/>
    </inkml:context>
    <inkml:brush xml:id="br0">
      <inkml:brushProperty name="width" value="0.05" units="cm"/>
      <inkml:brushProperty name="height" value="0.05" units="cm"/>
      <inkml:brushProperty name="color" value="#004F8B"/>
    </inkml:brush>
  </inkml:definitions>
  <inkml:trace contextRef="#ctx0" brushRef="#br0">0 145 1016 0 0,'4'-5'267'0'0,"0"0"-1"0"0,0 0 0 0 0,1 0 1 0 0,-1 1-1 0 0,1-1 1 0 0,0 1-1 0 0,0 0 1 0 0,1 1-1 0 0,-1-1 0 0 0,11-4 1 0 0,8-3 337 0 0,34-9 0 0 0,-26 9-116 0 0,-1 2-69 0 0,0 1 0 0 0,38-4 0 0 0,-19 4-285 0 0,-20-4-4251 0 0,-28 11 2872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1.052"/>
    </inkml:context>
    <inkml:brush xml:id="br0">
      <inkml:brushProperty name="width" value="0.05" units="cm"/>
      <inkml:brushProperty name="height" value="0.05" units="cm"/>
      <inkml:brushProperty name="color" value="#004F8B"/>
    </inkml:brush>
  </inkml:definitions>
  <inkml:trace contextRef="#ctx0" brushRef="#br0">264 9 1108 0 0,'0'0'88'0'0,"-1"-1"-1"0"0,1 1 1 0 0,0 0 0 0 0,0-1-1 0 0,0 1 1 0 0,0-1 0 0 0,-1 1-1 0 0,1 0 1 0 0,0-1 0 0 0,0 1-1 0 0,-1-1 1 0 0,1 1 0 0 0,0 0-1 0 0,-1 0 1 0 0,1-1 0 0 0,0 1-1 0 0,-1 0 1 0 0,1-1 0 0 0,0 1-1 0 0,-1 0 1 0 0,1 0 0 0 0,-1 0-1 0 0,1 0 1 0 0,0-1 0 0 0,-1 1-1 0 0,1 0 1 0 0,-1 0 0 0 0,1 0-1 0 0,-1 0 1 0 0,1 0 0 0 0,-1 0-1 0 0,-14 7 1066 0 0,-10 19-496 0 0,-32 53 350 0 0,46-66-849 0 0,2 0-1 0 0,0 0 1 0 0,0 1-1 0 0,-12 27 1 0 0,-19 65 546 0 0,24-58-469 0 0,5-15-30 0 0,1 2 0 0 0,-8 65-1 0 0,17-41 78 0 0,1-33-325 0 0,0-23 37 0 0,1-1 0 0 0,-1 1 0 0 0,1 0 0 0 0,0 0 0 0 0,0-1 0 0 0,0 1 0 0 0,0-1 0 0 0,0 1 0 0 0,0 0 1 0 0,1-1-1 0 0,-1 0 0 0 0,3 4 0 0 0,-3-5-92 0 0,0 0 1 0 0,0 0-1 0 0,0 0 0 0 0,0 0 1 0 0,0 0-1 0 0,0 0 1 0 0,0 0-1 0 0,0 0 0 0 0,0 0 1 0 0,1-1-1 0 0,-1 1 1 0 0,0 0-1 0 0,1-1 0 0 0,-1 1 1 0 0,0-1-1 0 0,1 1 0 0 0,-1-1 1 0 0,0 0-1 0 0,1 0 1 0 0,-1 0-1 0 0,1 1 0 0 0,-1-1 1 0 0,0 0-1 0 0,1-1 1 0 0,-1 1-1 0 0,3-1 0 0 0,0 0-379 0 0,-1 0 1 0 0,1-1-1 0 0,-1 1 0 0 0,1-1 0 0 0,-1 0 1 0 0,0 0-1 0 0,5-4 0 0 0,5-7-914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1.453"/>
    </inkml:context>
    <inkml:brush xml:id="br0">
      <inkml:brushProperty name="width" value="0.05" units="cm"/>
      <inkml:brushProperty name="height" value="0.05" units="cm"/>
      <inkml:brushProperty name="color" value="#004F8B"/>
    </inkml:brush>
  </inkml:definitions>
  <inkml:trace contextRef="#ctx0" brushRef="#br0">93 8 1272 0 0,'1'0'121'0'0,"1"-1"1"0"0,-1 0-1 0 0,0 0 0 0 0,1 0 1 0 0,-1 1-1 0 0,0-1 1 0 0,1 1-1 0 0,-1-1 0 0 0,1 1 1 0 0,-1 0-1 0 0,1-1 0 0 0,-1 1 1 0 0,1 0-1 0 0,-1 0 0 0 0,1 0 1 0 0,-1 0-1 0 0,1 0 0 0 0,-1 0 1 0 0,1 1-1 0 0,-1-1 0 0 0,1 0 1 0 0,-1 1-1 0 0,1-1 0 0 0,1 2 1 0 0,-1 0-33 0 0,1 0 1 0 0,-1-1 0 0 0,0 1 0 0 0,0 0-1 0 0,0 1 1 0 0,0-1 0 0 0,-1 0 0 0 0,1 1-1 0 0,0-1 1 0 0,-1 1 0 0 0,0-1-1 0 0,2 4 1 0 0,0 4 83 0 0,1 0-1 0 0,-2 0 1 0 0,1 1 0 0 0,-1-1-1 0 0,-1 1 1 0 0,1 11 0 0 0,-3-13-117 0 0,0-1 1 0 0,-1 1-1 0 0,0-1 1 0 0,0 0-1 0 0,-1 1 1 0 0,0-1-1 0 0,0 0 1 0 0,-1-1-1 0 0,0 1 1 0 0,-1-1-1 0 0,-4 7 1 0 0,-2 1 52 0 0,0 0 0 0 0,-1-1 0 0 0,-1-1 1 0 0,-17 15-1 0 0,28-26-200 0 0,-30 21 199 0 0,31-22-415 0 0,-1 0 0 0 0,0 0 0 0 0,0 0 0 0 0,0 0-1 0 0,0 0 1 0 0,0-1 0 0 0,0 1 0 0 0,0-1 0 0 0,-3 1-1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1.822"/>
    </inkml:context>
    <inkml:brush xml:id="br0">
      <inkml:brushProperty name="width" value="0.05" units="cm"/>
      <inkml:brushProperty name="height" value="0.05" units="cm"/>
      <inkml:brushProperty name="color" value="#004F8B"/>
    </inkml:brush>
  </inkml:definitions>
  <inkml:trace contextRef="#ctx0" brushRef="#br0">120 1 2260 0 0,'-13'13'434'0'0,"0"1"0"0"0,1 1 0 0 0,0-1 0 0 0,1 2 0 0 0,1 0 0 0 0,1 0 0 0 0,0 1-1 0 0,1 0 1 0 0,-11 35 0 0 0,17-43-293 0 0,1 1-1 0 0,0-1 1 0 0,1 18-1 0 0,0-15 38 0 0,0-10-172 0 0,1-1-1 0 0,-1 0 1 0 0,0 0-1 0 0,1 0 1 0 0,-1 0-1 0 0,1 0 0 0 0,-1 0 1 0 0,1 0-1 0 0,0 0 1 0 0,-1 0-1 0 0,1 0 1 0 0,0 0-1 0 0,0 0 1 0 0,0 0-1 0 0,1 0 1 0 0,-1 1 2 0 0,0-1-64 0 0,1 1-1 0 0,-1 0 0 0 0,1-1 0 0 0,-1 0 0 0 0,1 1 0 0 0,0-1 1 0 0,-1 0-1 0 0,1 0 0 0 0,0 1 0 0 0,0-2 0 0 0,0 1 0 0 0,-1 0 1 0 0,1 0-1 0 0,0 0 0 0 0,0-1 0 0 0,1 1 0 0 0,-1-1 0 0 0,0 0 1 0 0,0 0-1 0 0,0 0 0 0 0,3 0 0 0 0,-1 0-372 0 0,0-1 1 0 0,1 1-1 0 0,-1-1 1 0 0,0-1-1 0 0,0 1 0 0 0,0-1 1 0 0,8-3-1 0 0,5-5-899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2.202"/>
    </inkml:context>
    <inkml:brush xml:id="br0">
      <inkml:brushProperty name="width" value="0.05" units="cm"/>
      <inkml:brushProperty name="height" value="0.05" units="cm"/>
      <inkml:brushProperty name="color" value="#004F8B"/>
    </inkml:brush>
  </inkml:definitions>
  <inkml:trace contextRef="#ctx0" brushRef="#br0">61 1 1240 0 0,'2'1'228'0'0,"0"0"-1"0"0,0 1 0 0 0,0-1 1 0 0,0 1-1 0 0,-1 0 1 0 0,1-1-1 0 0,0 1 0 0 0,-1 0 1 0 0,1 0-1 0 0,-1 0 0 0 0,0 0 1 0 0,0 1-1 0 0,0-1 1 0 0,2 3-1 0 0,9 38 368 0 0,-11-39-386 0 0,13 65 640 0 0,-4 1 1 0 0,-2 0-1 0 0,-3 110 0 0 0,-5-170-819 0 0,-1-1-1 0 0,0 1 0 0 0,0 0 1 0 0,-1 0-1 0 0,0-1 1 0 0,-3 11-1 0 0,-8 26 70 0 0,-17 68 300 0 0,24-97-373 0 0,0-1 1 0 0,-2 0 0 0 0,1-1 0 0 0,-18 26 0 0 0,0-18-1572 0 0,22-40-3047 0 0,6-2 3375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5T18:39:42.556"/>
    </inkml:context>
    <inkml:brush xml:id="br0">
      <inkml:brushProperty name="width" value="0.05" units="cm"/>
      <inkml:brushProperty name="height" value="0.05" units="cm"/>
      <inkml:brushProperty name="color" value="#004F8B"/>
    </inkml:brush>
  </inkml:definitions>
  <inkml:trace contextRef="#ctx0" brushRef="#br0">0 5 2172 0 0,'48'-4'4461'0'0,"125"6"-2493"0"0,-90-4-3294 0 0,-75 2-2512 0 0,-6 0 2529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128C3CD-7A42-42C7-86DE-EC9C786295FE}" type="datetime1">
              <a:rPr lang="en-US" smtClean="0"/>
              <a:t>8/22/2022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2400"/>
              <a:buNone/>
            </a:pPr>
            <a:r>
              <a:rPr lang="en-GB" sz="1100" b="1" i="0" u="none" strike="noStrike" cap="none" dirty="0">
                <a:solidFill>
                  <a:schemeClr val="dk1"/>
                </a:solidFill>
                <a:latin typeface="+mn-lt"/>
                <a:ea typeface="Calibri"/>
                <a:cs typeface="Calibri"/>
                <a:sym typeface="Calibri"/>
              </a:rPr>
              <a:t>For further information please refer delegates to pre-event materials book.</a:t>
            </a:r>
          </a:p>
          <a:p>
            <a:pPr marL="0" lvl="0" indent="0" algn="l" rtl="0">
              <a:lnSpc>
                <a:spcPct val="100000"/>
              </a:lnSpc>
              <a:spcBef>
                <a:spcPts val="0"/>
              </a:spcBef>
              <a:spcAft>
                <a:spcPts val="0"/>
              </a:spcAft>
              <a:buSzPts val="2400"/>
              <a:buNone/>
            </a:pPr>
            <a:endParaRPr lang="en-GB" sz="1100" b="0" i="0" u="none" strike="noStrike" cap="none" dirty="0">
              <a:solidFill>
                <a:schemeClr val="dk1"/>
              </a:solidFill>
              <a:latin typeface="+mn-lt"/>
              <a:ea typeface="Calibri"/>
              <a:cs typeface="Calibri"/>
              <a:sym typeface="Calibri"/>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1169386-5752-4E3F-B46D-CC10A7F2A539}"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210477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https://www.gettingsmart.com/2016/01/08/talking-math-100-questions-that-help-promote-mathematical-discourse/</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7048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https://contrib.pbslearningmedia.org/WGBH/conv20/mgbh-int-balance/index.html</a:t>
            </a:r>
          </a:p>
          <a:p>
            <a:r>
              <a:rPr lang="en-GB" dirty="0"/>
              <a:t>https://old.kangaroomaths.co.uk/samples/activities/booster13v2.htm</a:t>
            </a:r>
          </a:p>
          <a:p>
            <a:r>
              <a:rPr lang="en-GB" dirty="0"/>
              <a:t>https://www.mathspad.co.uk/teach/linkedDocuments/equations/MysteryNumbers.pdf  Could give everyone chance to try this.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23069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https://contrib.pbslearningmedia.org/WGBH/conv20/mgbh-int-balance/index.html</a:t>
            </a:r>
          </a:p>
          <a:p>
            <a:r>
              <a:rPr lang="en-GB" dirty="0"/>
              <a:t>https://old.kangaroomaths.co.uk/samples/activities/booster13v2.htm</a:t>
            </a:r>
          </a:p>
          <a:p>
            <a:r>
              <a:rPr lang="en-GB" dirty="0"/>
              <a:t>https://www.mathspad.co.uk/teach/linkedDocuments/equations/MysteryNumbers.pdf  Could give everyone chance to try this.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39095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of warning: It needs to be crystal clear to the class that some of the Qs are WRONG. And the correct one shown too.</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122472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https://www.bossmaths.com/a7a/</a:t>
            </a:r>
          </a:p>
          <a:p>
            <a:r>
              <a:rPr lang="en-US" dirty="0"/>
              <a:t>Perhaps this is a better option for this for us. Remembering that the purpose is checking understanding</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241052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https://diagnosticquestions.com/Quizzes?Subject=3&amp;Author=AQA&amp;OrderBy=SubjectRelevance&amp;IsLiked=False&amp;IsColleagues=False</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680097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https://diagnosticquestions.com/Quizzes?Subject=3&amp;Author=AQA&amp;OrderBy=SubjectRelevance&amp;IsLiked=False&amp;IsColleagues=False</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2879580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97279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AQA Bridging Units Pocket 2</a:t>
            </a:r>
          </a:p>
          <a:p>
            <a:r>
              <a:rPr lang="en-US" dirty="0"/>
              <a:t>https://allaboutmaths.aqa.org.uk/attachments/5097.pdf</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26</a:t>
            </a:fld>
            <a:endParaRPr lang="en-US"/>
          </a:p>
        </p:txBody>
      </p:sp>
    </p:spTree>
    <p:extLst>
      <p:ext uri="{BB962C8B-B14F-4D97-AF65-F5344CB8AC3E}">
        <p14:creationId xmlns:p14="http://schemas.microsoft.com/office/powerpoint/2010/main" val="367110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a:t>
            </a:r>
            <a:r>
              <a:rPr lang="en-GB" baseline="0" dirty="0"/>
              <a:t> delegates to the specific subject page on the main AQA website, </a:t>
            </a:r>
            <a:r>
              <a:rPr lang="en-GB" baseline="0" dirty="0" err="1"/>
              <a:t>eg</a:t>
            </a:r>
            <a:r>
              <a:rPr lang="en-GB" baseline="0" dirty="0"/>
              <a:t> https://www.aqa.org.uk/subjects/mathematics/gcse/mathematics-8300</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C1F1BD-25F3-4ACB-A56C-CAF6A30947B8}" type="datetime1">
              <a:rPr lang="en-US" smtClean="0"/>
              <a:t>8/22/2022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27</a:t>
            </a:fld>
            <a:endParaRPr lang="en-US"/>
          </a:p>
        </p:txBody>
      </p:sp>
    </p:spTree>
    <p:extLst>
      <p:ext uri="{BB962C8B-B14F-4D97-AF65-F5344CB8AC3E}">
        <p14:creationId xmlns:p14="http://schemas.microsoft.com/office/powerpoint/2010/main" val="264304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my 1</a:t>
            </a:r>
            <a:r>
              <a:rPr lang="en-US" baseline="30000" dirty="0"/>
              <a:t>st</a:t>
            </a:r>
            <a:r>
              <a:rPr lang="en-US" dirty="0"/>
              <a:t> </a:t>
            </a:r>
            <a:r>
              <a:rPr lang="en-US" dirty="0" err="1"/>
              <a:t>yr</a:t>
            </a:r>
            <a:r>
              <a:rPr lang="en-US" dirty="0"/>
              <a:t> TF mentor’s recommendation 2003… Black and William’s 1998</a:t>
            </a:r>
          </a:p>
          <a:p>
            <a:r>
              <a:rPr lang="en-US" dirty="0"/>
              <a:t>Engineering/aviation: The classroom is the black box. Inputs from pupils, SLT, Dept, pupils, parents, assessments. Outputs follow: good results, confident pupils, happy staff/exhausted staff?.  BUT WHAT HAPPENS between? It’s up to us to make it work.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classrooms are the black box.</a:t>
            </a:r>
            <a:endParaRPr lang="en-GB" dirty="0"/>
          </a:p>
          <a:p>
            <a:r>
              <a:rPr lang="en-US" dirty="0"/>
              <a:t>Summary of what goes on inside the black box. </a:t>
            </a:r>
          </a:p>
          <a:p>
            <a:r>
              <a:rPr lang="en-US" dirty="0"/>
              <a:t>Quote</a:t>
            </a:r>
          </a:p>
          <a:p>
            <a:r>
              <a:rPr lang="en-US" dirty="0"/>
              <a:t>In this session, we will look at some ways in which we can provide these opportunities.</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474049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explain to the delegates that it may take a few days for the materials to be made available as we need to receive confirmation that they have attended (</a:t>
            </a:r>
            <a:r>
              <a:rPr lang="en-GB" dirty="0" err="1"/>
              <a:t>ie</a:t>
            </a:r>
            <a:r>
              <a:rPr lang="en-GB" dirty="0"/>
              <a:t> when we receive the attendance list). Once we have this confirmation, we can send a certificate of attendance email and the materials will be available in the portal. It is important that, if a delegate has attended in place of another colleague (</a:t>
            </a:r>
            <a:r>
              <a:rPr lang="en-GB" dirty="0" err="1"/>
              <a:t>ie</a:t>
            </a:r>
            <a:r>
              <a:rPr lang="en-GB" dirty="0"/>
              <a:t> they are not the named person on the attendance list) then they must let us know their name, school and email address so that we can send them a copy of the certificate email and provide access to the materials. Please send in the attendance list as soon as you can.</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4A70A51-7E08-4320-99CF-13547DD1CEF5}" type="datetime1">
              <a:rPr lang="en-US" smtClean="0"/>
              <a:t>8/22/2022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264304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@AQAMaths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C9C1172-24B4-4C60-9AC8-D17565B74D4B}" type="datetime1">
              <a:rPr lang="en-US" smtClean="0"/>
              <a:t>8/22/2022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18907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8C3CD-7A42-42C7-86DE-EC9C786295F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8/22/2022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33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everyone on the bus?!</a:t>
            </a:r>
          </a:p>
          <a:p>
            <a:r>
              <a:rPr lang="en-GB" b="0" i="0" dirty="0">
                <a:solidFill>
                  <a:srgbClr val="202124"/>
                </a:solidFill>
                <a:effectLst/>
                <a:latin typeface="arial" panose="020B0604020202020204" pitchFamily="34" charset="0"/>
              </a:rPr>
              <a:t>Rosenshine, B. (2010). Principles of instruction; Educational practices series; Vol.:21; 2010.</a:t>
            </a:r>
          </a:p>
          <a:p>
            <a:endParaRPr lang="en-GB" b="0" i="0" dirty="0">
              <a:solidFill>
                <a:srgbClr val="202124"/>
              </a:solidFill>
              <a:effectLst/>
              <a:latin typeface="arial" panose="020B0604020202020204" pitchFamily="34" charset="0"/>
            </a:endParaRPr>
          </a:p>
          <a:p>
            <a:r>
              <a:rPr lang="en-US" dirty="0"/>
              <a:t>“This checking has two purposes: (a) answering the questions might cause the students to elaborate on the material they have learned and augment connections to other learning in their long-term memory, and (b) alerting the teacher to when parts of the material need to be retaught.</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114665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https://media.istockphoto.com/photos/teaching-mathematics-picture-id911026294?k=20&amp;m=911026294&amp;s=612x612&amp;w=0&amp;h=FfqiAVfjHsveBjl0KM7nL-5YBmQBJXkzYj9UAmFIGkA=</a:t>
            </a:r>
          </a:p>
          <a:p>
            <a:r>
              <a:rPr lang="en-US" dirty="0"/>
              <a:t>Discuss why these are bad examples of checking understanding</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16492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already introduced the topic, sharing who uses bearings etc. Maybe even done a lesson on compass directions. </a:t>
            </a:r>
          </a:p>
          <a:p>
            <a:r>
              <a:rPr lang="en-US" dirty="0"/>
              <a:t>https://media.istockphoto.com/photos/aerial-view-of-a-heavy-loaded-container-cargo-vessel-picture-id1279313029?k=20&amp;m=1279313029&amp;s=612x612&amp;w=0&amp;h=27Us9jy9yUX3z9u6tlBbTBtSHtCLPR3y0njmblcXj8U=</a:t>
            </a:r>
          </a:p>
          <a:p>
            <a:r>
              <a:rPr lang="en-US" dirty="0"/>
              <a:t>https://media.istockphoto.com/photos/helicopter-in-runway-picture-id114425633?k=20&amp;m=114425633&amp;s=612x612&amp;w=0&amp;h=sEPbQQ2taS8DTWNtxr30Y5AwSudZI4Qr8kxfdN_dyjY=</a:t>
            </a:r>
          </a:p>
          <a:p>
            <a:r>
              <a:rPr lang="en-US" dirty="0"/>
              <a:t>https://media.istockphoto.com/photos/compass-and-map-picture-id186243873?k=20&amp;m=186243873&amp;s=612x612&amp;w=0&amp;h=xrQi0qp1M1-D0tZYw-dUq6l2-bhppFL2utpjkWCcz54=</a:t>
            </a:r>
          </a:p>
          <a:p>
            <a:r>
              <a:rPr lang="en-US" dirty="0"/>
              <a:t>https://media.istockphoto.com/photos/classic-round-compass-on-green-wooden-vintage-background-picture-id1271540317?k=20&amp;m=1271540317&amp;s=612x612&amp;w=0&amp;h=f6iYZOaDQiB7-PT9rzls4LsuCCyNJ3aR9UiRxF0tawE=</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38730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https://corbettmaths.com/2021/03/07/bearings-video-collection/</a:t>
            </a:r>
          </a:p>
          <a:p>
            <a:endParaRPr lang="en-US" dirty="0"/>
          </a:p>
          <a:p>
            <a:r>
              <a:rPr lang="en-US" dirty="0"/>
              <a:t>This lesson follows “I do” “we do” “ you do”</a:t>
            </a:r>
          </a:p>
          <a:p>
            <a:r>
              <a:rPr lang="en-US" dirty="0"/>
              <a:t>“We are just going to pause there for a moment before you have a go at drawing one yourself. I’m going to ask a few of you to summarise what has happened so far. I’ll give you a little bit of time to think, and then I’ll choose someone to start us off.  What has happened so far?”…wait… “What has happened so far, student A?” </a:t>
            </a:r>
          </a:p>
          <a:p>
            <a:r>
              <a:rPr lang="en-US" dirty="0"/>
              <a:t>Wouldn’t just ask one student.  Encourages active listening. </a:t>
            </a:r>
          </a:p>
          <a:p>
            <a:r>
              <a:rPr lang="en-US" dirty="0"/>
              <a:t>“Student B, can you also summarise what has happened so far”</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263468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https://contrib.pbslearningmedia.org/WGBH/conv20/mgbh-int-balance/index.html</a:t>
            </a:r>
          </a:p>
          <a:p>
            <a:r>
              <a:rPr lang="en-GB" dirty="0"/>
              <a:t>Again…</a:t>
            </a:r>
            <a:r>
              <a:rPr lang="en-US" dirty="0"/>
              <a:t>“I’m going to ask a few of you to summarise what has happened so far. I’ll give you a little bit of time to think, and then I’ll choose someone to start us off.  What has happened so far?”…wait… “What has happened so far, student A?” </a:t>
            </a:r>
          </a:p>
          <a:p>
            <a:r>
              <a:rPr lang="en-US" dirty="0"/>
              <a:t>Wouldn’t just ask one student.  Encourages active listening. </a:t>
            </a:r>
          </a:p>
          <a:p>
            <a:r>
              <a:rPr lang="en-US" dirty="0"/>
              <a:t>“Student B, can you also summarise what has happened so far”.</a:t>
            </a:r>
            <a:endParaRPr lang="en-GB" dirty="0"/>
          </a:p>
          <a:p>
            <a:endParaRPr lang="en-GB"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8C3CD-7A42-42C7-86DE-EC9C786295F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8/22/2022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74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https://variationtheory.com/2018/12/22/functions-collection/</a:t>
            </a:r>
          </a:p>
          <a:p>
            <a:r>
              <a:rPr lang="en-US" dirty="0"/>
              <a:t>Now it’s their turn in the lesson to have a go. Guided, so part of the I do-</a:t>
            </a:r>
            <a:r>
              <a:rPr lang="en-US" b="1" u="sng" dirty="0"/>
              <a:t>We do</a:t>
            </a:r>
            <a:r>
              <a:rPr lang="en-US" dirty="0"/>
              <a:t>- You do.</a:t>
            </a:r>
          </a:p>
          <a:p>
            <a:r>
              <a:rPr lang="en-US" dirty="0"/>
              <a:t>Encourage students to say what they are thinking. Support with</a:t>
            </a:r>
          </a:p>
          <a:p>
            <a:r>
              <a:rPr lang="en-US" dirty="0" err="1"/>
              <a:t>Whats</a:t>
            </a:r>
            <a:r>
              <a:rPr lang="en-US" dirty="0"/>
              <a:t> the same? What’s different? What do you notice?</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128C3CD-7A42-42C7-86DE-EC9C786295F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2146553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dirty="0"/>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dirty="0"/>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5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lvl1pPr>
              <a:defRPr>
                <a:solidFill>
                  <a:srgbClr val="4B4B4B"/>
                </a:solidFill>
              </a:defRPr>
            </a:lvl1pPr>
          </a:lstStyle>
          <a:p>
            <a:r>
              <a:rPr lang="en-GB" dirty="0"/>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dirty="0"/>
              <a:t>Copyright © 2022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dirty="0"/>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dirty="0"/>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dirty="0"/>
              <a:t>Copyright © 2022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524001"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2" r:id="rId19"/>
    <p:sldLayoutId id="2147483683" r:id="rId20"/>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6" Type="http://schemas.openxmlformats.org/officeDocument/2006/relationships/customXml" Target="../ink/ink8.xml"/><Relationship Id="rId21" Type="http://schemas.openxmlformats.org/officeDocument/2006/relationships/image" Target="../media/image34.png"/><Relationship Id="rId42" Type="http://schemas.openxmlformats.org/officeDocument/2006/relationships/customXml" Target="../ink/ink16.xml"/><Relationship Id="rId47"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customXml" Target="../ink/ink29.xml"/><Relationship Id="rId84" Type="http://schemas.openxmlformats.org/officeDocument/2006/relationships/customXml" Target="../ink/ink37.xml"/><Relationship Id="rId89" Type="http://schemas.openxmlformats.org/officeDocument/2006/relationships/image" Target="../media/image68.png"/><Relationship Id="rId16" Type="http://schemas.openxmlformats.org/officeDocument/2006/relationships/customXml" Target="../ink/ink3.xml"/><Relationship Id="rId107" Type="http://schemas.openxmlformats.org/officeDocument/2006/relationships/image" Target="../media/image17.emf"/><Relationship Id="rId32" Type="http://schemas.openxmlformats.org/officeDocument/2006/relationships/customXml" Target="../ink/ink11.xml"/><Relationship Id="rId37"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customXml" Target="../ink/ink24.xml"/><Relationship Id="rId74" Type="http://schemas.openxmlformats.org/officeDocument/2006/relationships/customXml" Target="../ink/ink32.xml"/><Relationship Id="rId79" Type="http://schemas.openxmlformats.org/officeDocument/2006/relationships/image" Target="../media/image63.png"/><Relationship Id="rId102" Type="http://schemas.openxmlformats.org/officeDocument/2006/relationships/customXml" Target="../ink/ink46.xml"/><Relationship Id="rId5" Type="http://schemas.openxmlformats.org/officeDocument/2006/relationships/customXml" Target="../ink/ink2.xml"/><Relationship Id="rId90" Type="http://schemas.openxmlformats.org/officeDocument/2006/relationships/customXml" Target="../ink/ink40.xml"/><Relationship Id="rId95" Type="http://schemas.openxmlformats.org/officeDocument/2006/relationships/image" Target="../media/image71.png"/><Relationship Id="rId22" Type="http://schemas.openxmlformats.org/officeDocument/2006/relationships/customXml" Target="../ink/ink6.xml"/><Relationship Id="rId27"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customXml" Target="../ink/ink19.xml"/><Relationship Id="rId64" Type="http://schemas.openxmlformats.org/officeDocument/2006/relationships/customXml" Target="../ink/ink27.xml"/><Relationship Id="rId69" Type="http://schemas.openxmlformats.org/officeDocument/2006/relationships/image" Target="../media/image58.png"/><Relationship Id="rId80" Type="http://schemas.openxmlformats.org/officeDocument/2006/relationships/customXml" Target="../ink/ink35.xml"/><Relationship Id="rId85" Type="http://schemas.openxmlformats.org/officeDocument/2006/relationships/image" Target="../media/image66.png"/><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image" Target="../media/image40.png"/><Relationship Id="rId38" Type="http://schemas.openxmlformats.org/officeDocument/2006/relationships/customXml" Target="../ink/ink14.xml"/><Relationship Id="rId46" Type="http://schemas.openxmlformats.org/officeDocument/2006/relationships/customXml" Target="../ink/ink18.xml"/><Relationship Id="rId59" Type="http://schemas.openxmlformats.org/officeDocument/2006/relationships/image" Target="../media/image53.png"/><Relationship Id="rId67" Type="http://schemas.openxmlformats.org/officeDocument/2006/relationships/image" Target="../media/image57.png"/><Relationship Id="rId103" Type="http://schemas.openxmlformats.org/officeDocument/2006/relationships/image" Target="../media/image29.emf"/><Relationship Id="rId108" Type="http://schemas.openxmlformats.org/officeDocument/2006/relationships/customXml" Target="../ink/ink49.xml"/><Relationship Id="rId20" Type="http://schemas.openxmlformats.org/officeDocument/2006/relationships/customXml" Target="../ink/ink5.xml"/><Relationship Id="rId41" Type="http://schemas.openxmlformats.org/officeDocument/2006/relationships/image" Target="../media/image44.png"/><Relationship Id="rId54" Type="http://schemas.openxmlformats.org/officeDocument/2006/relationships/customXml" Target="../ink/ink22.xml"/><Relationship Id="rId62" Type="http://schemas.openxmlformats.org/officeDocument/2006/relationships/customXml" Target="../ink/ink26.xml"/><Relationship Id="rId70" Type="http://schemas.openxmlformats.org/officeDocument/2006/relationships/customXml" Target="../ink/ink30.xml"/><Relationship Id="rId75" Type="http://schemas.openxmlformats.org/officeDocument/2006/relationships/image" Target="../media/image61.png"/><Relationship Id="rId83" Type="http://schemas.openxmlformats.org/officeDocument/2006/relationships/image" Target="../media/image65.png"/><Relationship Id="rId88" Type="http://schemas.openxmlformats.org/officeDocument/2006/relationships/customXml" Target="../ink/ink39.xml"/><Relationship Id="rId91" Type="http://schemas.openxmlformats.org/officeDocument/2006/relationships/image" Target="../media/image69.png"/><Relationship Id="rId96" Type="http://schemas.openxmlformats.org/officeDocument/2006/relationships/customXml" Target="../ink/ink43.xml"/><Relationship Id="rId1" Type="http://schemas.openxmlformats.org/officeDocument/2006/relationships/slideLayout" Target="../slideLayouts/slideLayout5.xml"/><Relationship Id="rId15" Type="http://schemas.openxmlformats.org/officeDocument/2006/relationships/image" Target="../media/image31.png"/><Relationship Id="rId23" Type="http://schemas.openxmlformats.org/officeDocument/2006/relationships/image" Target="../media/image35.png"/><Relationship Id="rId28" Type="http://schemas.openxmlformats.org/officeDocument/2006/relationships/customXml" Target="../ink/ink9.xml"/><Relationship Id="rId36" Type="http://schemas.openxmlformats.org/officeDocument/2006/relationships/customXml" Target="../ink/ink13.xml"/><Relationship Id="rId49" Type="http://schemas.openxmlformats.org/officeDocument/2006/relationships/image" Target="../media/image48.png"/><Relationship Id="rId57" Type="http://schemas.openxmlformats.org/officeDocument/2006/relationships/image" Target="../media/image52.png"/><Relationship Id="rId106" Type="http://schemas.openxmlformats.org/officeDocument/2006/relationships/customXml" Target="../ink/ink48.xml"/><Relationship Id="rId31" Type="http://schemas.openxmlformats.org/officeDocument/2006/relationships/image" Target="../media/image39.png"/><Relationship Id="rId44" Type="http://schemas.openxmlformats.org/officeDocument/2006/relationships/customXml" Target="../ink/ink17.xml"/><Relationship Id="rId52" Type="http://schemas.openxmlformats.org/officeDocument/2006/relationships/customXml" Target="../ink/ink21.xml"/><Relationship Id="rId60" Type="http://schemas.openxmlformats.org/officeDocument/2006/relationships/customXml" Target="../ink/ink25.xml"/><Relationship Id="rId65" Type="http://schemas.openxmlformats.org/officeDocument/2006/relationships/image" Target="../media/image56.png"/><Relationship Id="rId73" Type="http://schemas.openxmlformats.org/officeDocument/2006/relationships/image" Target="../media/image60.png"/><Relationship Id="rId78" Type="http://schemas.openxmlformats.org/officeDocument/2006/relationships/customXml" Target="../ink/ink34.xml"/><Relationship Id="rId81" Type="http://schemas.openxmlformats.org/officeDocument/2006/relationships/image" Target="../media/image64.png"/><Relationship Id="rId86" Type="http://schemas.openxmlformats.org/officeDocument/2006/relationships/customXml" Target="../ink/ink38.xml"/><Relationship Id="rId94" Type="http://schemas.openxmlformats.org/officeDocument/2006/relationships/customXml" Target="../ink/ink42.xml"/><Relationship Id="rId99" Type="http://schemas.openxmlformats.org/officeDocument/2006/relationships/image" Target="../media/image27.emf"/><Relationship Id="rId101" Type="http://schemas.openxmlformats.org/officeDocument/2006/relationships/image" Target="../media/image16.emf"/><Relationship Id="rId4" Type="http://schemas.openxmlformats.org/officeDocument/2006/relationships/image" Target="../media/image24.emf"/><Relationship Id="rId18" Type="http://schemas.openxmlformats.org/officeDocument/2006/relationships/customXml" Target="../ink/ink4.xml"/><Relationship Id="rId39" Type="http://schemas.openxmlformats.org/officeDocument/2006/relationships/image" Target="../media/image43.png"/><Relationship Id="rId109" Type="http://schemas.openxmlformats.org/officeDocument/2006/relationships/image" Target="../media/image32.emf"/><Relationship Id="rId34" Type="http://schemas.openxmlformats.org/officeDocument/2006/relationships/customXml" Target="../ink/ink12.xml"/><Relationship Id="rId50" Type="http://schemas.openxmlformats.org/officeDocument/2006/relationships/customXml" Target="../ink/ink20.xml"/><Relationship Id="rId55" Type="http://schemas.openxmlformats.org/officeDocument/2006/relationships/image" Target="../media/image51.png"/><Relationship Id="rId76" Type="http://schemas.openxmlformats.org/officeDocument/2006/relationships/customXml" Target="../ink/ink33.xml"/><Relationship Id="rId97" Type="http://schemas.openxmlformats.org/officeDocument/2006/relationships/image" Target="../media/image15.emf"/><Relationship Id="rId104" Type="http://schemas.openxmlformats.org/officeDocument/2006/relationships/customXml" Target="../ink/ink47.xml"/><Relationship Id="rId71" Type="http://schemas.openxmlformats.org/officeDocument/2006/relationships/image" Target="../media/image59.png"/><Relationship Id="rId92" Type="http://schemas.openxmlformats.org/officeDocument/2006/relationships/customXml" Target="../ink/ink41.xml"/><Relationship Id="rId2" Type="http://schemas.openxmlformats.org/officeDocument/2006/relationships/notesSlide" Target="../notesSlides/notesSlide9.xml"/><Relationship Id="rId29" Type="http://schemas.openxmlformats.org/officeDocument/2006/relationships/image" Target="../media/image38.png"/><Relationship Id="rId24" Type="http://schemas.openxmlformats.org/officeDocument/2006/relationships/customXml" Target="../ink/ink7.xml"/><Relationship Id="rId40" Type="http://schemas.openxmlformats.org/officeDocument/2006/relationships/customXml" Target="../ink/ink15.xml"/><Relationship Id="rId45" Type="http://schemas.openxmlformats.org/officeDocument/2006/relationships/image" Target="../media/image46.png"/><Relationship Id="rId66" Type="http://schemas.openxmlformats.org/officeDocument/2006/relationships/customXml" Target="../ink/ink28.xml"/><Relationship Id="rId87" Type="http://schemas.openxmlformats.org/officeDocument/2006/relationships/image" Target="../media/image67.png"/><Relationship Id="rId110" Type="http://schemas.openxmlformats.org/officeDocument/2006/relationships/hyperlink" Target="https://variationtheory.com/2018/12/22/functions-collection/" TargetMode="External"/><Relationship Id="rId61" Type="http://schemas.openxmlformats.org/officeDocument/2006/relationships/image" Target="../media/image54.png"/><Relationship Id="rId82" Type="http://schemas.openxmlformats.org/officeDocument/2006/relationships/customXml" Target="../ink/ink36.xml"/><Relationship Id="rId19" Type="http://schemas.openxmlformats.org/officeDocument/2006/relationships/image" Target="../media/image33.png"/><Relationship Id="rId30" Type="http://schemas.openxmlformats.org/officeDocument/2006/relationships/customXml" Target="../ink/ink10.xml"/><Relationship Id="rId35" Type="http://schemas.openxmlformats.org/officeDocument/2006/relationships/image" Target="../media/image41.png"/><Relationship Id="rId56" Type="http://schemas.openxmlformats.org/officeDocument/2006/relationships/customXml" Target="../ink/ink23.xml"/><Relationship Id="rId77" Type="http://schemas.openxmlformats.org/officeDocument/2006/relationships/image" Target="../media/image62.png"/><Relationship Id="rId100" Type="http://schemas.openxmlformats.org/officeDocument/2006/relationships/customXml" Target="../ink/ink45.xml"/><Relationship Id="rId105" Type="http://schemas.openxmlformats.org/officeDocument/2006/relationships/image" Target="../media/image30.emf"/><Relationship Id="rId51" Type="http://schemas.openxmlformats.org/officeDocument/2006/relationships/image" Target="../media/image49.png"/><Relationship Id="rId72" Type="http://schemas.openxmlformats.org/officeDocument/2006/relationships/customXml" Target="../ink/ink31.xml"/><Relationship Id="rId93" Type="http://schemas.openxmlformats.org/officeDocument/2006/relationships/image" Target="../media/image70.png"/><Relationship Id="rId98" Type="http://schemas.openxmlformats.org/officeDocument/2006/relationships/customXml" Target="../ink/ink44.xml"/><Relationship Id="rId3"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old.kangaroomaths.co.uk/samples/activities/booster13v2.htm"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mathspad.co.uk/teach/linkedDocuments/equations/MysteryNumbers.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6" Type="http://schemas.openxmlformats.org/officeDocument/2006/relationships/image" Target="../media/image440.png"/><Relationship Id="rId21" Type="http://schemas.openxmlformats.org/officeDocument/2006/relationships/customXml" Target="../ink/ink59.xml"/><Relationship Id="rId42" Type="http://schemas.openxmlformats.org/officeDocument/2006/relationships/image" Target="../media/image520.png"/><Relationship Id="rId47" Type="http://schemas.openxmlformats.org/officeDocument/2006/relationships/customXml" Target="../ink/ink72.xml"/><Relationship Id="rId63" Type="http://schemas.openxmlformats.org/officeDocument/2006/relationships/customXml" Target="../ink/ink80.xml"/><Relationship Id="rId68" Type="http://schemas.openxmlformats.org/officeDocument/2006/relationships/image" Target="../media/image650.png"/><Relationship Id="rId84" Type="http://schemas.openxmlformats.org/officeDocument/2006/relationships/image" Target="../media/image730.png"/><Relationship Id="rId16" Type="http://schemas.openxmlformats.org/officeDocument/2006/relationships/image" Target="../media/image390.png"/><Relationship Id="rId11" Type="http://schemas.openxmlformats.org/officeDocument/2006/relationships/customXml" Target="../ink/ink54.xml"/><Relationship Id="rId32" Type="http://schemas.openxmlformats.org/officeDocument/2006/relationships/image" Target="../media/image470.png"/><Relationship Id="rId37" Type="http://schemas.openxmlformats.org/officeDocument/2006/relationships/customXml" Target="../ink/ink67.xml"/><Relationship Id="rId53" Type="http://schemas.openxmlformats.org/officeDocument/2006/relationships/customXml" Target="../ink/ink75.xml"/><Relationship Id="rId58" Type="http://schemas.openxmlformats.org/officeDocument/2006/relationships/image" Target="../media/image600.png"/><Relationship Id="rId74" Type="http://schemas.openxmlformats.org/officeDocument/2006/relationships/image" Target="../media/image680.png"/><Relationship Id="rId79" Type="http://schemas.openxmlformats.org/officeDocument/2006/relationships/customXml" Target="../ink/ink88.xml"/><Relationship Id="rId5" Type="http://schemas.openxmlformats.org/officeDocument/2006/relationships/customXml" Target="../ink/ink51.xml"/><Relationship Id="rId61" Type="http://schemas.openxmlformats.org/officeDocument/2006/relationships/customXml" Target="../ink/ink79.xml"/><Relationship Id="rId82" Type="http://schemas.openxmlformats.org/officeDocument/2006/relationships/image" Target="../media/image720.png"/><Relationship Id="rId19" Type="http://schemas.openxmlformats.org/officeDocument/2006/relationships/customXml" Target="../ink/ink58.xml"/><Relationship Id="rId14" Type="http://schemas.openxmlformats.org/officeDocument/2006/relationships/image" Target="../media/image380.png"/><Relationship Id="rId22" Type="http://schemas.openxmlformats.org/officeDocument/2006/relationships/image" Target="../media/image420.png"/><Relationship Id="rId27" Type="http://schemas.openxmlformats.org/officeDocument/2006/relationships/customXml" Target="../ink/ink62.xml"/><Relationship Id="rId30" Type="http://schemas.openxmlformats.org/officeDocument/2006/relationships/image" Target="../media/image460.png"/><Relationship Id="rId35" Type="http://schemas.openxmlformats.org/officeDocument/2006/relationships/customXml" Target="../ink/ink66.xml"/><Relationship Id="rId43" Type="http://schemas.openxmlformats.org/officeDocument/2006/relationships/customXml" Target="../ink/ink70.xml"/><Relationship Id="rId48" Type="http://schemas.openxmlformats.org/officeDocument/2006/relationships/image" Target="../media/image550.png"/><Relationship Id="rId56" Type="http://schemas.openxmlformats.org/officeDocument/2006/relationships/image" Target="../media/image590.png"/><Relationship Id="rId64" Type="http://schemas.openxmlformats.org/officeDocument/2006/relationships/image" Target="../media/image630.png"/><Relationship Id="rId69" Type="http://schemas.openxmlformats.org/officeDocument/2006/relationships/customXml" Target="../ink/ink83.xml"/><Relationship Id="rId77" Type="http://schemas.openxmlformats.org/officeDocument/2006/relationships/customXml" Target="../ink/ink87.xml"/><Relationship Id="rId8" Type="http://schemas.openxmlformats.org/officeDocument/2006/relationships/image" Target="../media/image350.png"/><Relationship Id="rId51" Type="http://schemas.openxmlformats.org/officeDocument/2006/relationships/customXml" Target="../ink/ink74.xml"/><Relationship Id="rId72" Type="http://schemas.openxmlformats.org/officeDocument/2006/relationships/image" Target="../media/image670.png"/><Relationship Id="rId80" Type="http://schemas.openxmlformats.org/officeDocument/2006/relationships/image" Target="../media/image710.png"/><Relationship Id="rId3" Type="http://schemas.openxmlformats.org/officeDocument/2006/relationships/image" Target="../media/image14.png"/><Relationship Id="rId12" Type="http://schemas.openxmlformats.org/officeDocument/2006/relationships/image" Target="../media/image370.png"/><Relationship Id="rId17" Type="http://schemas.openxmlformats.org/officeDocument/2006/relationships/customXml" Target="../ink/ink57.xml"/><Relationship Id="rId25" Type="http://schemas.openxmlformats.org/officeDocument/2006/relationships/customXml" Target="../ink/ink61.xml"/><Relationship Id="rId33" Type="http://schemas.openxmlformats.org/officeDocument/2006/relationships/customXml" Target="../ink/ink65.xml"/><Relationship Id="rId38" Type="http://schemas.openxmlformats.org/officeDocument/2006/relationships/image" Target="../media/image500.png"/><Relationship Id="rId46" Type="http://schemas.openxmlformats.org/officeDocument/2006/relationships/image" Target="../media/image540.png"/><Relationship Id="rId59" Type="http://schemas.openxmlformats.org/officeDocument/2006/relationships/customXml" Target="../ink/ink78.xml"/><Relationship Id="rId67" Type="http://schemas.openxmlformats.org/officeDocument/2006/relationships/customXml" Target="../ink/ink82.xml"/><Relationship Id="rId20" Type="http://schemas.openxmlformats.org/officeDocument/2006/relationships/image" Target="../media/image410.png"/><Relationship Id="rId41" Type="http://schemas.openxmlformats.org/officeDocument/2006/relationships/customXml" Target="../ink/ink69.xml"/><Relationship Id="rId54" Type="http://schemas.openxmlformats.org/officeDocument/2006/relationships/image" Target="../media/image580.png"/><Relationship Id="rId62" Type="http://schemas.openxmlformats.org/officeDocument/2006/relationships/image" Target="../media/image620.png"/><Relationship Id="rId70" Type="http://schemas.openxmlformats.org/officeDocument/2006/relationships/image" Target="../media/image660.png"/><Relationship Id="rId75" Type="http://schemas.openxmlformats.org/officeDocument/2006/relationships/customXml" Target="../ink/ink86.xml"/><Relationship Id="rId83" Type="http://schemas.openxmlformats.org/officeDocument/2006/relationships/customXml" Target="../ink/ink90.xml"/><Relationship Id="rId1" Type="http://schemas.openxmlformats.org/officeDocument/2006/relationships/slideLayout" Target="../slideLayouts/slideLayout5.xml"/><Relationship Id="rId6" Type="http://schemas.openxmlformats.org/officeDocument/2006/relationships/image" Target="../media/image340.png"/><Relationship Id="rId15" Type="http://schemas.openxmlformats.org/officeDocument/2006/relationships/customXml" Target="../ink/ink56.xml"/><Relationship Id="rId23" Type="http://schemas.openxmlformats.org/officeDocument/2006/relationships/customXml" Target="../ink/ink60.xml"/><Relationship Id="rId28" Type="http://schemas.openxmlformats.org/officeDocument/2006/relationships/image" Target="../media/image450.png"/><Relationship Id="rId36" Type="http://schemas.openxmlformats.org/officeDocument/2006/relationships/image" Target="../media/image490.png"/><Relationship Id="rId49" Type="http://schemas.openxmlformats.org/officeDocument/2006/relationships/customXml" Target="../ink/ink73.xml"/><Relationship Id="rId57" Type="http://schemas.openxmlformats.org/officeDocument/2006/relationships/customXml" Target="../ink/ink77.xml"/><Relationship Id="rId10" Type="http://schemas.openxmlformats.org/officeDocument/2006/relationships/image" Target="../media/image360.png"/><Relationship Id="rId31" Type="http://schemas.openxmlformats.org/officeDocument/2006/relationships/customXml" Target="../ink/ink64.xml"/><Relationship Id="rId44" Type="http://schemas.openxmlformats.org/officeDocument/2006/relationships/image" Target="../media/image530.png"/><Relationship Id="rId52" Type="http://schemas.openxmlformats.org/officeDocument/2006/relationships/image" Target="../media/image570.png"/><Relationship Id="rId60" Type="http://schemas.openxmlformats.org/officeDocument/2006/relationships/image" Target="../media/image610.png"/><Relationship Id="rId65" Type="http://schemas.openxmlformats.org/officeDocument/2006/relationships/customXml" Target="../ink/ink81.xml"/><Relationship Id="rId73" Type="http://schemas.openxmlformats.org/officeDocument/2006/relationships/customXml" Target="../ink/ink85.xml"/><Relationship Id="rId78" Type="http://schemas.openxmlformats.org/officeDocument/2006/relationships/image" Target="../media/image700.png"/><Relationship Id="rId81" Type="http://schemas.openxmlformats.org/officeDocument/2006/relationships/customXml" Target="../ink/ink89.xml"/><Relationship Id="rId4" Type="http://schemas.openxmlformats.org/officeDocument/2006/relationships/image" Target="../media/image15.png"/><Relationship Id="rId9" Type="http://schemas.openxmlformats.org/officeDocument/2006/relationships/customXml" Target="../ink/ink53.xml"/><Relationship Id="rId13" Type="http://schemas.openxmlformats.org/officeDocument/2006/relationships/customXml" Target="../ink/ink55.xml"/><Relationship Id="rId18" Type="http://schemas.openxmlformats.org/officeDocument/2006/relationships/image" Target="../media/image400.png"/><Relationship Id="rId39" Type="http://schemas.openxmlformats.org/officeDocument/2006/relationships/customXml" Target="../ink/ink68.xml"/><Relationship Id="rId34" Type="http://schemas.openxmlformats.org/officeDocument/2006/relationships/image" Target="../media/image480.png"/><Relationship Id="rId50" Type="http://schemas.openxmlformats.org/officeDocument/2006/relationships/image" Target="../media/image560.png"/><Relationship Id="rId55" Type="http://schemas.openxmlformats.org/officeDocument/2006/relationships/customXml" Target="../ink/ink76.xml"/><Relationship Id="rId76" Type="http://schemas.openxmlformats.org/officeDocument/2006/relationships/image" Target="../media/image690.png"/><Relationship Id="rId7" Type="http://schemas.openxmlformats.org/officeDocument/2006/relationships/customXml" Target="../ink/ink52.xml"/><Relationship Id="rId71" Type="http://schemas.openxmlformats.org/officeDocument/2006/relationships/customXml" Target="../ink/ink84.xml"/><Relationship Id="rId2" Type="http://schemas.openxmlformats.org/officeDocument/2006/relationships/notesSlide" Target="../notesSlides/notesSlide13.xml"/><Relationship Id="rId29" Type="http://schemas.openxmlformats.org/officeDocument/2006/relationships/customXml" Target="../ink/ink63.xml"/><Relationship Id="rId24" Type="http://schemas.openxmlformats.org/officeDocument/2006/relationships/image" Target="../media/image430.png"/><Relationship Id="rId40" Type="http://schemas.openxmlformats.org/officeDocument/2006/relationships/image" Target="../media/image510.png"/><Relationship Id="rId45" Type="http://schemas.openxmlformats.org/officeDocument/2006/relationships/customXml" Target="../ink/ink71.xml"/><Relationship Id="rId66" Type="http://schemas.openxmlformats.org/officeDocument/2006/relationships/image" Target="../media/image6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6" Type="http://schemas.openxmlformats.org/officeDocument/2006/relationships/customXml" Target="../ink/ink101.xml"/><Relationship Id="rId21" Type="http://schemas.openxmlformats.org/officeDocument/2006/relationships/image" Target="../media/image850.png"/><Relationship Id="rId42" Type="http://schemas.openxmlformats.org/officeDocument/2006/relationships/customXml" Target="../ink/ink109.xml"/><Relationship Id="rId47" Type="http://schemas.openxmlformats.org/officeDocument/2006/relationships/image" Target="../media/image98.png"/><Relationship Id="rId63" Type="http://schemas.openxmlformats.org/officeDocument/2006/relationships/image" Target="../media/image106.png"/><Relationship Id="rId68" Type="http://schemas.openxmlformats.org/officeDocument/2006/relationships/customXml" Target="../ink/ink122.xml"/><Relationship Id="rId84" Type="http://schemas.openxmlformats.org/officeDocument/2006/relationships/customXml" Target="../ink/ink130.xml"/><Relationship Id="rId89" Type="http://schemas.openxmlformats.org/officeDocument/2006/relationships/image" Target="../media/image119.png"/><Relationship Id="rId16" Type="http://schemas.openxmlformats.org/officeDocument/2006/relationships/customXml" Target="../ink/ink96.xml"/><Relationship Id="rId11" Type="http://schemas.openxmlformats.org/officeDocument/2006/relationships/image" Target="../media/image800.png"/><Relationship Id="rId32" Type="http://schemas.openxmlformats.org/officeDocument/2006/relationships/customXml" Target="../ink/ink104.xml"/><Relationship Id="rId37" Type="http://schemas.openxmlformats.org/officeDocument/2006/relationships/image" Target="../media/image79.emf"/><Relationship Id="rId53" Type="http://schemas.openxmlformats.org/officeDocument/2006/relationships/image" Target="../media/image101.png"/><Relationship Id="rId58" Type="http://schemas.openxmlformats.org/officeDocument/2006/relationships/customXml" Target="../ink/ink117.xml"/><Relationship Id="rId74" Type="http://schemas.openxmlformats.org/officeDocument/2006/relationships/customXml" Target="../ink/ink125.xml"/><Relationship Id="rId79" Type="http://schemas.openxmlformats.org/officeDocument/2006/relationships/image" Target="../media/image114.png"/><Relationship Id="rId5" Type="http://schemas.openxmlformats.org/officeDocument/2006/relationships/image" Target="../media/image23.png"/><Relationship Id="rId14" Type="http://schemas.openxmlformats.org/officeDocument/2006/relationships/customXml" Target="../ink/ink95.xml"/><Relationship Id="rId22" Type="http://schemas.openxmlformats.org/officeDocument/2006/relationships/customXml" Target="../ink/ink99.xml"/><Relationship Id="rId27" Type="http://schemas.openxmlformats.org/officeDocument/2006/relationships/image" Target="../media/image88.png"/><Relationship Id="rId30" Type="http://schemas.openxmlformats.org/officeDocument/2006/relationships/customXml" Target="../ink/ink103.xml"/><Relationship Id="rId35" Type="http://schemas.openxmlformats.org/officeDocument/2006/relationships/image" Target="../media/image92.png"/><Relationship Id="rId43" Type="http://schemas.openxmlformats.org/officeDocument/2006/relationships/image" Target="../media/image96.png"/><Relationship Id="rId48" Type="http://schemas.openxmlformats.org/officeDocument/2006/relationships/customXml" Target="../ink/ink112.xml"/><Relationship Id="rId56" Type="http://schemas.openxmlformats.org/officeDocument/2006/relationships/customXml" Target="../ink/ink116.xml"/><Relationship Id="rId64" Type="http://schemas.openxmlformats.org/officeDocument/2006/relationships/customXml" Target="../ink/ink120.xml"/><Relationship Id="rId69" Type="http://schemas.openxmlformats.org/officeDocument/2006/relationships/image" Target="../media/image109.png"/><Relationship Id="rId77" Type="http://schemas.openxmlformats.org/officeDocument/2006/relationships/image" Target="../media/image113.png"/><Relationship Id="rId8" Type="http://schemas.openxmlformats.org/officeDocument/2006/relationships/customXml" Target="../ink/ink92.xml"/><Relationship Id="rId51" Type="http://schemas.openxmlformats.org/officeDocument/2006/relationships/image" Target="../media/image100.png"/><Relationship Id="rId72" Type="http://schemas.openxmlformats.org/officeDocument/2006/relationships/customXml" Target="../ink/ink124.xml"/><Relationship Id="rId80" Type="http://schemas.openxmlformats.org/officeDocument/2006/relationships/customXml" Target="../ink/ink128.xml"/><Relationship Id="rId85" Type="http://schemas.openxmlformats.org/officeDocument/2006/relationships/image" Target="../media/image117.png"/><Relationship Id="rId3" Type="http://schemas.openxmlformats.org/officeDocument/2006/relationships/image" Target="../media/image21.png"/><Relationship Id="rId12" Type="http://schemas.openxmlformats.org/officeDocument/2006/relationships/customXml" Target="../ink/ink94.xml"/><Relationship Id="rId17" Type="http://schemas.openxmlformats.org/officeDocument/2006/relationships/image" Target="../media/image830.png"/><Relationship Id="rId25" Type="http://schemas.openxmlformats.org/officeDocument/2006/relationships/image" Target="../media/image87.png"/><Relationship Id="rId33" Type="http://schemas.openxmlformats.org/officeDocument/2006/relationships/image" Target="../media/image91.png"/><Relationship Id="rId38" Type="http://schemas.openxmlformats.org/officeDocument/2006/relationships/customXml" Target="../ink/ink107.xml"/><Relationship Id="rId46" Type="http://schemas.openxmlformats.org/officeDocument/2006/relationships/customXml" Target="../ink/ink111.xml"/><Relationship Id="rId59" Type="http://schemas.openxmlformats.org/officeDocument/2006/relationships/image" Target="../media/image104.png"/><Relationship Id="rId67" Type="http://schemas.openxmlformats.org/officeDocument/2006/relationships/image" Target="../media/image108.png"/><Relationship Id="rId20" Type="http://schemas.openxmlformats.org/officeDocument/2006/relationships/customXml" Target="../ink/ink98.xml"/><Relationship Id="rId41" Type="http://schemas.openxmlformats.org/officeDocument/2006/relationships/image" Target="../media/image95.png"/><Relationship Id="rId54" Type="http://schemas.openxmlformats.org/officeDocument/2006/relationships/customXml" Target="../ink/ink115.xml"/><Relationship Id="rId62" Type="http://schemas.openxmlformats.org/officeDocument/2006/relationships/customXml" Target="../ink/ink119.xml"/><Relationship Id="rId70" Type="http://schemas.openxmlformats.org/officeDocument/2006/relationships/customXml" Target="../ink/ink123.xml"/><Relationship Id="rId75" Type="http://schemas.openxmlformats.org/officeDocument/2006/relationships/image" Target="../media/image112.png"/><Relationship Id="rId83" Type="http://schemas.openxmlformats.org/officeDocument/2006/relationships/image" Target="../media/image116.png"/><Relationship Id="rId88" Type="http://schemas.openxmlformats.org/officeDocument/2006/relationships/customXml" Target="../ink/ink132.xml"/><Relationship Id="rId1" Type="http://schemas.openxmlformats.org/officeDocument/2006/relationships/slideLayout" Target="../slideLayouts/slideLayout5.xml"/><Relationship Id="rId6" Type="http://schemas.openxmlformats.org/officeDocument/2006/relationships/customXml" Target="../ink/ink91.xml"/><Relationship Id="rId15" Type="http://schemas.openxmlformats.org/officeDocument/2006/relationships/image" Target="../media/image820.png"/><Relationship Id="rId23" Type="http://schemas.openxmlformats.org/officeDocument/2006/relationships/image" Target="../media/image86.png"/><Relationship Id="rId28" Type="http://schemas.openxmlformats.org/officeDocument/2006/relationships/customXml" Target="../ink/ink102.xml"/><Relationship Id="rId36" Type="http://schemas.openxmlformats.org/officeDocument/2006/relationships/customXml" Target="../ink/ink106.xml"/><Relationship Id="rId49" Type="http://schemas.openxmlformats.org/officeDocument/2006/relationships/image" Target="../media/image99.png"/><Relationship Id="rId57" Type="http://schemas.openxmlformats.org/officeDocument/2006/relationships/image" Target="../media/image103.png"/><Relationship Id="rId10" Type="http://schemas.openxmlformats.org/officeDocument/2006/relationships/customXml" Target="../ink/ink93.xml"/><Relationship Id="rId31" Type="http://schemas.openxmlformats.org/officeDocument/2006/relationships/image" Target="../media/image90.png"/><Relationship Id="rId44" Type="http://schemas.openxmlformats.org/officeDocument/2006/relationships/customXml" Target="../ink/ink110.xml"/><Relationship Id="rId52" Type="http://schemas.openxmlformats.org/officeDocument/2006/relationships/customXml" Target="../ink/ink114.xml"/><Relationship Id="rId60" Type="http://schemas.openxmlformats.org/officeDocument/2006/relationships/customXml" Target="../ink/ink118.xml"/><Relationship Id="rId65" Type="http://schemas.openxmlformats.org/officeDocument/2006/relationships/image" Target="../media/image107.png"/><Relationship Id="rId73" Type="http://schemas.openxmlformats.org/officeDocument/2006/relationships/image" Target="../media/image111.png"/><Relationship Id="rId78" Type="http://schemas.openxmlformats.org/officeDocument/2006/relationships/customXml" Target="../ink/ink127.xml"/><Relationship Id="rId81" Type="http://schemas.openxmlformats.org/officeDocument/2006/relationships/image" Target="../media/image115.png"/><Relationship Id="rId86" Type="http://schemas.openxmlformats.org/officeDocument/2006/relationships/customXml" Target="../ink/ink131.xml"/><Relationship Id="rId4" Type="http://schemas.openxmlformats.org/officeDocument/2006/relationships/image" Target="../media/image22.png"/><Relationship Id="rId9" Type="http://schemas.openxmlformats.org/officeDocument/2006/relationships/image" Target="../media/image790.png"/><Relationship Id="rId13" Type="http://schemas.openxmlformats.org/officeDocument/2006/relationships/image" Target="../media/image810.png"/><Relationship Id="rId18" Type="http://schemas.openxmlformats.org/officeDocument/2006/relationships/customXml" Target="../ink/ink97.xml"/><Relationship Id="rId39" Type="http://schemas.openxmlformats.org/officeDocument/2006/relationships/image" Target="../media/image94.png"/><Relationship Id="rId34" Type="http://schemas.openxmlformats.org/officeDocument/2006/relationships/customXml" Target="../ink/ink105.xml"/><Relationship Id="rId50" Type="http://schemas.openxmlformats.org/officeDocument/2006/relationships/customXml" Target="../ink/ink113.xml"/><Relationship Id="rId55" Type="http://schemas.openxmlformats.org/officeDocument/2006/relationships/image" Target="../media/image102.png"/><Relationship Id="rId76" Type="http://schemas.openxmlformats.org/officeDocument/2006/relationships/customXml" Target="../ink/ink126.xml"/><Relationship Id="rId7" Type="http://schemas.openxmlformats.org/officeDocument/2006/relationships/image" Target="../media/image780.png"/><Relationship Id="rId71" Type="http://schemas.openxmlformats.org/officeDocument/2006/relationships/image" Target="../media/image110.png"/><Relationship Id="rId2" Type="http://schemas.openxmlformats.org/officeDocument/2006/relationships/notesSlide" Target="../notesSlides/notesSlide17.xml"/><Relationship Id="rId29" Type="http://schemas.openxmlformats.org/officeDocument/2006/relationships/image" Target="../media/image89.png"/><Relationship Id="rId24" Type="http://schemas.openxmlformats.org/officeDocument/2006/relationships/customXml" Target="../ink/ink100.xml"/><Relationship Id="rId40" Type="http://schemas.openxmlformats.org/officeDocument/2006/relationships/customXml" Target="../ink/ink108.xml"/><Relationship Id="rId45" Type="http://schemas.openxmlformats.org/officeDocument/2006/relationships/image" Target="../media/image97.png"/><Relationship Id="rId66" Type="http://schemas.openxmlformats.org/officeDocument/2006/relationships/customXml" Target="../ink/ink121.xml"/><Relationship Id="rId87" Type="http://schemas.openxmlformats.org/officeDocument/2006/relationships/image" Target="../media/image118.png"/><Relationship Id="rId61" Type="http://schemas.openxmlformats.org/officeDocument/2006/relationships/image" Target="../media/image105.png"/><Relationship Id="rId82" Type="http://schemas.openxmlformats.org/officeDocument/2006/relationships/customXml" Target="../ink/ink129.xml"/><Relationship Id="rId19" Type="http://schemas.openxmlformats.org/officeDocument/2006/relationships/image" Target="../media/image84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filestore.aqa.org.uk/subjects/AQA-GCSE-MATHS-HANDY-RESOURCES.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375400" cy="968675"/>
          </a:xfrm>
        </p:spPr>
        <p:txBody>
          <a:bodyPr/>
          <a:lstStyle/>
          <a:p>
            <a:r>
              <a:rPr lang="en-US" dirty="0"/>
              <a:t>GCSE </a:t>
            </a:r>
            <a:r>
              <a:rPr lang="en-US" dirty="0" err="1"/>
              <a:t>Maths</a:t>
            </a:r>
            <a:r>
              <a:rPr lang="en-US" dirty="0"/>
              <a:t>: #</a:t>
            </a:r>
            <a:r>
              <a:rPr lang="en-US" dirty="0" err="1"/>
              <a:t>MathsConfOnline</a:t>
            </a:r>
            <a:br>
              <a:rPr lang="en-US" dirty="0"/>
            </a:br>
            <a:r>
              <a:rPr lang="en-GB" sz="2400" dirty="0"/>
              <a:t>Five strategies to help you track student understanding </a:t>
            </a:r>
            <a:endParaRPr lang="en-GB" dirty="0"/>
          </a:p>
        </p:txBody>
      </p:sp>
      <p:sp>
        <p:nvSpPr>
          <p:cNvPr id="3" name="Subtitle 2"/>
          <p:cNvSpPr>
            <a:spLocks noGrp="1"/>
          </p:cNvSpPr>
          <p:nvPr>
            <p:ph type="subTitle" idx="1"/>
          </p:nvPr>
        </p:nvSpPr>
        <p:spPr/>
        <p:txBody>
          <a:bodyPr/>
          <a:lstStyle/>
          <a:p>
            <a:r>
              <a:rPr lang="en-US" dirty="0"/>
              <a:t>Ceri Ward Jones</a:t>
            </a:r>
            <a:endParaRPr lang="en-GB" dirty="0"/>
          </a:p>
        </p:txBody>
      </p:sp>
      <p:sp>
        <p:nvSpPr>
          <p:cNvPr id="4" name="Content Placeholder 3"/>
          <p:cNvSpPr>
            <a:spLocks noGrp="1"/>
          </p:cNvSpPr>
          <p:nvPr>
            <p:ph sz="quarter" idx="12"/>
          </p:nvPr>
        </p:nvSpPr>
        <p:spPr/>
        <p:txBody>
          <a:bodyPr/>
          <a:lstStyle/>
          <a:p>
            <a:r>
              <a:rPr lang="en-US"/>
              <a:t>Summer </a:t>
            </a:r>
            <a:r>
              <a:rPr lang="en-US" dirty="0"/>
              <a:t>2022</a:t>
            </a:r>
            <a:endParaRPr lang="en-GB" dirty="0"/>
          </a:p>
        </p:txBody>
      </p:sp>
      <p:pic>
        <p:nvPicPr>
          <p:cNvPr id="5" name="Picture 4">
            <a:extLst>
              <a:ext uri="{FF2B5EF4-FFF2-40B4-BE49-F238E27FC236}">
                <a16:creationId xmlns:a16="http://schemas.microsoft.com/office/drawing/2014/main" id="{BDEE8D53-A5C1-45B8-91A2-DE468D7BC4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0089" y="2705614"/>
            <a:ext cx="4165476" cy="3571617"/>
          </a:xfrm>
          <a:prstGeom prst="rect">
            <a:avLst/>
          </a:prstGeom>
        </p:spPr>
      </p:pic>
    </p:spTree>
    <p:extLst>
      <p:ext uri="{BB962C8B-B14F-4D97-AF65-F5344CB8AC3E}">
        <p14:creationId xmlns:p14="http://schemas.microsoft.com/office/powerpoint/2010/main" val="32862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Copyright © 2022 AQA and its licensors. All rights reserved.</a:t>
            </a:r>
            <a:endParaRPr lang="en-US" dirty="0"/>
          </a:p>
        </p:txBody>
      </p:sp>
      <p:sp>
        <p:nvSpPr>
          <p:cNvPr id="4" name="Content Placeholder 3"/>
          <p:cNvSpPr>
            <a:spLocks noGrp="1"/>
          </p:cNvSpPr>
          <p:nvPr>
            <p:ph sz="quarter" idx="12"/>
          </p:nvPr>
        </p:nvSpPr>
        <p:spPr>
          <a:xfrm>
            <a:off x="540000" y="1446153"/>
            <a:ext cx="4032000" cy="4406400"/>
          </a:xfrm>
        </p:spPr>
        <p:txBody>
          <a:bodyPr/>
          <a:lstStyle/>
          <a:p>
            <a:pPr marL="0" indent="0">
              <a:buNone/>
            </a:pPr>
            <a:r>
              <a:rPr lang="en-US"/>
              <a:t>Students should be able to:</a:t>
            </a:r>
          </a:p>
          <a:p>
            <a:endParaRPr lang="en-US"/>
          </a:p>
          <a:p>
            <a:pPr lvl="1"/>
            <a:r>
              <a:rPr lang="en-US"/>
              <a:t>Mark points on a diagram given the bearing from another point</a:t>
            </a:r>
          </a:p>
          <a:p>
            <a:pPr lvl="1"/>
            <a:endParaRPr lang="en-US"/>
          </a:p>
          <a:p>
            <a:pPr lvl="1"/>
            <a:r>
              <a:rPr lang="en-US"/>
              <a:t>Draw a bearing between points on a map or scale drawing</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10</a:t>
            </a:fld>
            <a:endParaRPr lang="en-GB" dirty="0"/>
          </a:p>
        </p:txBody>
      </p:sp>
      <p:sp>
        <p:nvSpPr>
          <p:cNvPr id="6" name="Title 1">
            <a:extLst>
              <a:ext uri="{FF2B5EF4-FFF2-40B4-BE49-F238E27FC236}">
                <a16:creationId xmlns:a16="http://schemas.microsoft.com/office/drawing/2014/main" id="{95AD9CB2-B18F-411D-81C7-B6F05BD2769B}"/>
              </a:ext>
            </a:extLst>
          </p:cNvPr>
          <p:cNvSpPr txBox="1">
            <a:spLocks/>
          </p:cNvSpPr>
          <p:nvPr/>
        </p:nvSpPr>
        <p:spPr>
          <a:xfrm>
            <a:off x="540000" y="118664"/>
            <a:ext cx="8045200" cy="819488"/>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br>
              <a:rPr lang="en-US" dirty="0"/>
            </a:br>
            <a:r>
              <a:rPr lang="en-US" dirty="0"/>
              <a:t>‘</a:t>
            </a:r>
            <a:r>
              <a:rPr lang="en-US" dirty="0" err="1"/>
              <a:t>Summarise</a:t>
            </a:r>
            <a:r>
              <a:rPr lang="en-US" dirty="0"/>
              <a:t> what has happened so far’</a:t>
            </a:r>
            <a:endParaRPr lang="en-GB" dirty="0"/>
          </a:p>
        </p:txBody>
      </p:sp>
      <p:pic>
        <p:nvPicPr>
          <p:cNvPr id="7" name="Picture 6">
            <a:extLst>
              <a:ext uri="{FF2B5EF4-FFF2-40B4-BE49-F238E27FC236}">
                <a16:creationId xmlns:a16="http://schemas.microsoft.com/office/drawing/2014/main" id="{0AEF941C-C9F7-4165-B2B3-E1BCBDC17C0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725585" y="4010429"/>
            <a:ext cx="3846415" cy="2116713"/>
          </a:xfrm>
          <a:prstGeom prst="rect">
            <a:avLst/>
          </a:prstGeom>
        </p:spPr>
      </p:pic>
      <p:pic>
        <p:nvPicPr>
          <p:cNvPr id="8" name="Picture 7">
            <a:extLst>
              <a:ext uri="{FF2B5EF4-FFF2-40B4-BE49-F238E27FC236}">
                <a16:creationId xmlns:a16="http://schemas.microsoft.com/office/drawing/2014/main" id="{D31F3E3F-F41E-41EB-A9C1-5340CE5CCC4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735719" y="4010429"/>
            <a:ext cx="3868281" cy="2116713"/>
          </a:xfrm>
          <a:prstGeom prst="rect">
            <a:avLst/>
          </a:prstGeom>
        </p:spPr>
      </p:pic>
      <p:pic>
        <p:nvPicPr>
          <p:cNvPr id="10" name="Picture 9">
            <a:extLst>
              <a:ext uri="{FF2B5EF4-FFF2-40B4-BE49-F238E27FC236}">
                <a16:creationId xmlns:a16="http://schemas.microsoft.com/office/drawing/2014/main" id="{11A95D2E-27D7-493E-BAEF-5153B354F42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4735719" y="1446153"/>
            <a:ext cx="3849482" cy="2351147"/>
          </a:xfrm>
          <a:prstGeom prst="rect">
            <a:avLst/>
          </a:prstGeom>
        </p:spPr>
      </p:pic>
      <p:sp>
        <p:nvSpPr>
          <p:cNvPr id="2" name="Rectangle 1">
            <a:extLst>
              <a:ext uri="{FF2B5EF4-FFF2-40B4-BE49-F238E27FC236}">
                <a16:creationId xmlns:a16="http://schemas.microsoft.com/office/drawing/2014/main" id="{BEA6786D-1373-415E-930D-1ECE7D6DE26E}"/>
              </a:ext>
            </a:extLst>
          </p:cNvPr>
          <p:cNvSpPr/>
          <p:nvPr/>
        </p:nvSpPr>
        <p:spPr>
          <a:xfrm>
            <a:off x="4654838" y="3755569"/>
            <a:ext cx="1540806" cy="246221"/>
          </a:xfrm>
          <a:prstGeom prst="rect">
            <a:avLst/>
          </a:prstGeom>
        </p:spPr>
        <p:txBody>
          <a:bodyPr wrap="none">
            <a:spAutoFit/>
          </a:bodyPr>
          <a:lstStyle/>
          <a:p>
            <a:r>
              <a:rPr lang="en-GB" sz="1000" dirty="0">
                <a:solidFill>
                  <a:srgbClr val="000000"/>
                </a:solidFill>
                <a:ea typeface="Times New Roman" panose="02020603050405020304" pitchFamily="18" charset="0"/>
              </a:rPr>
              <a:t>© iStock.com/</a:t>
            </a:r>
            <a:r>
              <a:rPr lang="en-GB" sz="1000" dirty="0" err="1">
                <a:solidFill>
                  <a:srgbClr val="000000"/>
                </a:solidFill>
                <a:ea typeface="Times New Roman" panose="02020603050405020304" pitchFamily="18" charset="0"/>
              </a:rPr>
              <a:t>Shansche</a:t>
            </a:r>
            <a:endParaRPr lang="en-GB" sz="1000" dirty="0"/>
          </a:p>
        </p:txBody>
      </p:sp>
      <p:sp>
        <p:nvSpPr>
          <p:cNvPr id="9" name="Rectangle 8">
            <a:extLst>
              <a:ext uri="{FF2B5EF4-FFF2-40B4-BE49-F238E27FC236}">
                <a16:creationId xmlns:a16="http://schemas.microsoft.com/office/drawing/2014/main" id="{3E2D48CA-A609-4E05-B7D2-8EB82849BB48}"/>
              </a:ext>
            </a:extLst>
          </p:cNvPr>
          <p:cNvSpPr/>
          <p:nvPr/>
        </p:nvSpPr>
        <p:spPr>
          <a:xfrm>
            <a:off x="642747" y="6078491"/>
            <a:ext cx="1409360" cy="246542"/>
          </a:xfrm>
          <a:prstGeom prst="rect">
            <a:avLst/>
          </a:prstGeom>
        </p:spPr>
        <p:txBody>
          <a:bodyPr wrap="none">
            <a:spAutoFit/>
          </a:bodyPr>
          <a:lstStyle/>
          <a:p>
            <a:pPr>
              <a:lnSpc>
                <a:spcPts val="1300"/>
              </a:lnSpc>
              <a:spcAft>
                <a:spcPts val="0"/>
              </a:spcAft>
            </a:pPr>
            <a:r>
              <a:rPr lang="en-GB" sz="1000" dirty="0">
                <a:solidFill>
                  <a:srgbClr val="000000"/>
                </a:solidFill>
                <a:ea typeface="Times New Roman" panose="02020603050405020304" pitchFamily="18" charset="0"/>
                <a:cs typeface="Times New Roman" panose="02020603050405020304" pitchFamily="18" charset="0"/>
              </a:rPr>
              <a:t>© iStock.com/</a:t>
            </a:r>
            <a:r>
              <a:rPr lang="en-GB" sz="1000" dirty="0" err="1">
                <a:solidFill>
                  <a:srgbClr val="000000"/>
                </a:solidFill>
                <a:ea typeface="Times New Roman" panose="02020603050405020304" pitchFamily="18" charset="0"/>
                <a:cs typeface="Times New Roman" panose="02020603050405020304" pitchFamily="18" charset="0"/>
              </a:rPr>
              <a:t>cristianl</a:t>
            </a:r>
            <a:endParaRPr lang="en-GB" sz="1000" dirty="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6E9947E-77C1-4143-8C0A-07799AE10708}"/>
              </a:ext>
            </a:extLst>
          </p:cNvPr>
          <p:cNvSpPr/>
          <p:nvPr/>
        </p:nvSpPr>
        <p:spPr>
          <a:xfrm>
            <a:off x="4654838" y="6082080"/>
            <a:ext cx="1366080" cy="246221"/>
          </a:xfrm>
          <a:prstGeom prst="rect">
            <a:avLst/>
          </a:prstGeom>
        </p:spPr>
        <p:txBody>
          <a:bodyPr wrap="none">
            <a:spAutoFit/>
          </a:bodyPr>
          <a:lstStyle/>
          <a:p>
            <a:r>
              <a:rPr lang="en-GB" sz="1000" dirty="0">
                <a:solidFill>
                  <a:srgbClr val="000000"/>
                </a:solidFill>
                <a:ea typeface="Times New Roman" panose="02020603050405020304" pitchFamily="18" charset="0"/>
              </a:rPr>
              <a:t>© iStock.com/wzfs1s</a:t>
            </a:r>
            <a:endParaRPr lang="en-GB" sz="1000" dirty="0"/>
          </a:p>
        </p:txBody>
      </p:sp>
    </p:spTree>
    <p:extLst>
      <p:ext uri="{BB962C8B-B14F-4D97-AF65-F5344CB8AC3E}">
        <p14:creationId xmlns:p14="http://schemas.microsoft.com/office/powerpoint/2010/main" val="389686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Copyright © 2022 AQA and its licensors. All rights reserved.</a:t>
            </a:r>
            <a:endParaRPr lang="en-US" dirty="0"/>
          </a:p>
        </p:txBody>
      </p:sp>
      <p:sp>
        <p:nvSpPr>
          <p:cNvPr id="12" name="Content Placeholder 11">
            <a:extLst>
              <a:ext uri="{FF2B5EF4-FFF2-40B4-BE49-F238E27FC236}">
                <a16:creationId xmlns:a16="http://schemas.microsoft.com/office/drawing/2014/main" id="{4E79BFE2-A873-42CC-B60B-2937C2E8BAF8}"/>
              </a:ext>
            </a:extLst>
          </p:cNvPr>
          <p:cNvSpPr>
            <a:spLocks noGrp="1"/>
          </p:cNvSpPr>
          <p:nvPr>
            <p:ph sz="quarter" idx="12"/>
          </p:nvPr>
        </p:nvSpPr>
        <p:spPr/>
        <p:txBody>
          <a:bodyPr/>
          <a:lstStyle/>
          <a:p>
            <a:pPr marL="0" indent="0">
              <a:buNone/>
            </a:pPr>
            <a:r>
              <a:rPr lang="en-GB" dirty="0"/>
              <a:t>Q) The bearing of C from A is 130º. The actual distance from A to C is 359 metres. Mark the point C on the diagram.</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11</a:t>
            </a:fld>
            <a:endParaRPr lang="en-GB" dirty="0"/>
          </a:p>
        </p:txBody>
      </p:sp>
      <p:sp>
        <p:nvSpPr>
          <p:cNvPr id="6" name="Title 1">
            <a:extLst>
              <a:ext uri="{FF2B5EF4-FFF2-40B4-BE49-F238E27FC236}">
                <a16:creationId xmlns:a16="http://schemas.microsoft.com/office/drawing/2014/main" id="{95AD9CB2-B18F-411D-81C7-B6F05BD2769B}"/>
              </a:ext>
            </a:extLst>
          </p:cNvPr>
          <p:cNvSpPr txBox="1">
            <a:spLocks/>
          </p:cNvSpPr>
          <p:nvPr/>
        </p:nvSpPr>
        <p:spPr>
          <a:xfrm>
            <a:off x="540000" y="118664"/>
            <a:ext cx="8045200" cy="819488"/>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br>
              <a:rPr lang="en-US" dirty="0"/>
            </a:br>
            <a:r>
              <a:rPr lang="en-US" dirty="0"/>
              <a:t>‘</a:t>
            </a:r>
            <a:r>
              <a:rPr lang="en-US" dirty="0" err="1"/>
              <a:t>Summarise</a:t>
            </a:r>
            <a:r>
              <a:rPr lang="en-US" dirty="0"/>
              <a:t> what has happened so far’</a:t>
            </a:r>
            <a:endParaRPr lang="en-GB" dirty="0"/>
          </a:p>
        </p:txBody>
      </p:sp>
      <p:pic>
        <p:nvPicPr>
          <p:cNvPr id="2" name="Picture 1">
            <a:extLst>
              <a:ext uri="{FF2B5EF4-FFF2-40B4-BE49-F238E27FC236}">
                <a16:creationId xmlns:a16="http://schemas.microsoft.com/office/drawing/2014/main" id="{4EBE4BA0-7A71-47E1-8485-4BE2B11A8DE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512335" y="2645937"/>
            <a:ext cx="6285006" cy="3492063"/>
          </a:xfrm>
          <a:prstGeom prst="rect">
            <a:avLst/>
          </a:prstGeom>
        </p:spPr>
      </p:pic>
      <p:sp>
        <p:nvSpPr>
          <p:cNvPr id="17" name="Rectangle 16">
            <a:extLst>
              <a:ext uri="{FF2B5EF4-FFF2-40B4-BE49-F238E27FC236}">
                <a16:creationId xmlns:a16="http://schemas.microsoft.com/office/drawing/2014/main" id="{6832E21B-9A66-4247-960B-1E52D3706905}"/>
              </a:ext>
            </a:extLst>
          </p:cNvPr>
          <p:cNvSpPr/>
          <p:nvPr/>
        </p:nvSpPr>
        <p:spPr>
          <a:xfrm>
            <a:off x="1421444" y="6112635"/>
            <a:ext cx="1329210" cy="246221"/>
          </a:xfrm>
          <a:prstGeom prst="rect">
            <a:avLst/>
          </a:prstGeom>
        </p:spPr>
        <p:txBody>
          <a:bodyPr wrap="none">
            <a:spAutoFit/>
          </a:bodyPr>
          <a:lstStyle/>
          <a:p>
            <a:r>
              <a:rPr lang="en-GB" sz="1000" dirty="0">
                <a:solidFill>
                  <a:srgbClr val="000000"/>
                </a:solidFill>
                <a:ea typeface="Times New Roman" panose="02020603050405020304" pitchFamily="18" charset="0"/>
              </a:rPr>
              <a:t>© corbettmaths.com</a:t>
            </a:r>
            <a:endParaRPr lang="en-GB" sz="1000" dirty="0"/>
          </a:p>
        </p:txBody>
      </p:sp>
    </p:spTree>
    <p:extLst>
      <p:ext uri="{BB962C8B-B14F-4D97-AF65-F5344CB8AC3E}">
        <p14:creationId xmlns:p14="http://schemas.microsoft.com/office/powerpoint/2010/main" val="335701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4B4B"/>
                </a:solidFill>
                <a:effectLst/>
                <a:uLnTx/>
                <a:uFillTx/>
                <a:latin typeface="Arial"/>
                <a:ea typeface="+mn-ea"/>
                <a:cs typeface="Arial" panose="020B0604020202020204" pitchFamily="34" charset="0"/>
              </a:rPr>
              <a:t>Copyright © 2022 AQA and its licensors. All rights reserved.</a:t>
            </a:r>
            <a:endParaRPr kumimoji="0" lang="en-US" sz="800" b="0" i="0" u="none" strike="noStrike" kern="1200" cap="none" spc="0" normalizeH="0" baseline="0" noProof="0" dirty="0">
              <a:ln>
                <a:noFill/>
              </a:ln>
              <a:solidFill>
                <a:srgbClr val="4B4B4B"/>
              </a:solidFill>
              <a:effectLst/>
              <a:uLnTx/>
              <a:uFillTx/>
              <a:latin typeface="Arial"/>
              <a:ea typeface="+mn-ea"/>
              <a:cs typeface="Arial" panose="020B0604020202020204" pitchFamily="34" charset="0"/>
            </a:endParaRPr>
          </a:p>
        </p:txBody>
      </p:sp>
      <p:sp>
        <p:nvSpPr>
          <p:cNvPr id="4" name="Content Placeholder 3"/>
          <p:cNvSpPr>
            <a:spLocks noGrp="1"/>
          </p:cNvSpPr>
          <p:nvPr>
            <p:ph sz="quarter" idx="12"/>
          </p:nvPr>
        </p:nvSpPr>
        <p:spPr/>
        <p:txBody>
          <a:bodyPr/>
          <a:lstStyle/>
          <a:p>
            <a:pPr marL="0" indent="0">
              <a:buNone/>
            </a:pPr>
            <a:r>
              <a:rPr lang="en-US" dirty="0"/>
              <a:t>Solving equations with a variable on both sides.</a:t>
            </a:r>
            <a:endParaRPr lang="en-GB" dirty="0"/>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100" b="0" i="0" u="none" strike="noStrike" kern="1200" cap="none" spc="0" normalizeH="0" baseline="0" noProof="0" smtClean="0">
                <a:ln>
                  <a:noFill/>
                </a:ln>
                <a:solidFill>
                  <a:srgbClr val="4B4B4B"/>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srgbClr val="4B4B4B"/>
              </a:solidFill>
              <a:effectLst/>
              <a:uLnTx/>
              <a:uFillTx/>
              <a:latin typeface="Arial"/>
              <a:ea typeface="+mn-ea"/>
              <a:cs typeface="+mn-cs"/>
            </a:endParaRPr>
          </a:p>
        </p:txBody>
      </p:sp>
      <p:sp>
        <p:nvSpPr>
          <p:cNvPr id="10" name="Title 1">
            <a:extLst>
              <a:ext uri="{FF2B5EF4-FFF2-40B4-BE49-F238E27FC236}">
                <a16:creationId xmlns:a16="http://schemas.microsoft.com/office/drawing/2014/main" id="{DB35F8FF-5AEE-4236-953C-ED8D725F136C}"/>
              </a:ext>
            </a:extLst>
          </p:cNvPr>
          <p:cNvSpPr txBox="1">
            <a:spLocks/>
          </p:cNvSpPr>
          <p:nvPr/>
        </p:nvSpPr>
        <p:spPr>
          <a:xfrm>
            <a:off x="540000" y="118664"/>
            <a:ext cx="8045200" cy="819488"/>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br>
              <a:rPr kumimoji="0" lang="en-US" sz="2600" b="0" i="0" u="none" strike="noStrike" kern="1200" cap="none" spc="0" normalizeH="0" baseline="0" noProof="0" dirty="0">
                <a:ln>
                  <a:noFill/>
                </a:ln>
                <a:solidFill>
                  <a:srgbClr val="412878"/>
                </a:solidFill>
                <a:effectLst/>
                <a:uLnTx/>
                <a:uFillTx/>
                <a:latin typeface="Arial" panose="020B0604020202020204" pitchFamily="34" charset="0"/>
                <a:ea typeface="+mj-ea"/>
                <a:cs typeface="Arial" panose="020B0604020202020204" pitchFamily="34" charset="0"/>
              </a:rPr>
            </a:br>
            <a:r>
              <a:rPr kumimoji="0" lang="en-US" sz="2600" b="0" i="0" u="none" strike="noStrike" kern="1200" cap="none" spc="0" normalizeH="0" baseline="0" noProof="0" dirty="0">
                <a:ln>
                  <a:noFill/>
                </a:ln>
                <a:solidFill>
                  <a:srgbClr val="412878"/>
                </a:solidFill>
                <a:effectLst/>
                <a:uLnTx/>
                <a:uFillTx/>
                <a:latin typeface="Arial" panose="020B0604020202020204" pitchFamily="34" charset="0"/>
                <a:ea typeface="+mj-ea"/>
                <a:cs typeface="Arial" panose="020B0604020202020204" pitchFamily="34" charset="0"/>
              </a:rPr>
              <a:t>‘</a:t>
            </a:r>
            <a:r>
              <a:rPr kumimoji="0" lang="en-US" sz="2600" b="0" i="0" u="none" strike="noStrike" kern="1200" cap="none" spc="0" normalizeH="0" baseline="0" noProof="0" dirty="0" err="1">
                <a:ln>
                  <a:noFill/>
                </a:ln>
                <a:solidFill>
                  <a:srgbClr val="412878"/>
                </a:solidFill>
                <a:effectLst/>
                <a:uLnTx/>
                <a:uFillTx/>
                <a:latin typeface="Arial" panose="020B0604020202020204" pitchFamily="34" charset="0"/>
                <a:ea typeface="+mj-ea"/>
                <a:cs typeface="Arial" panose="020B0604020202020204" pitchFamily="34" charset="0"/>
              </a:rPr>
              <a:t>Summarise</a:t>
            </a:r>
            <a:r>
              <a:rPr kumimoji="0" lang="en-US" sz="2600" b="0" i="0" u="none" strike="noStrike" kern="1200" cap="none" spc="0" normalizeH="0" baseline="0" noProof="0" dirty="0">
                <a:ln>
                  <a:noFill/>
                </a:ln>
                <a:solidFill>
                  <a:srgbClr val="412878"/>
                </a:solidFill>
                <a:effectLst/>
                <a:uLnTx/>
                <a:uFillTx/>
                <a:latin typeface="Arial" panose="020B0604020202020204" pitchFamily="34" charset="0"/>
                <a:ea typeface="+mj-ea"/>
                <a:cs typeface="Arial" panose="020B0604020202020204" pitchFamily="34" charset="0"/>
              </a:rPr>
              <a:t> what has happened so far’</a:t>
            </a:r>
            <a:endParaRPr kumimoji="0" lang="en-GB" sz="2600" b="0" i="0" u="none" strike="noStrike" kern="1200" cap="none" spc="0" normalizeH="0" baseline="0" noProof="0" dirty="0">
              <a:ln>
                <a:noFill/>
              </a:ln>
              <a:solidFill>
                <a:srgbClr val="412878"/>
              </a:solidFill>
              <a:effectLst/>
              <a:uLnTx/>
              <a:uFillTx/>
              <a:latin typeface="Arial" panose="020B0604020202020204" pitchFamily="34" charset="0"/>
              <a:ea typeface="+mj-ea"/>
              <a:cs typeface="Arial" panose="020B0604020202020204" pitchFamily="34" charset="0"/>
            </a:endParaRPr>
          </a:p>
        </p:txBody>
      </p:sp>
      <p:sp>
        <p:nvSpPr>
          <p:cNvPr id="8" name="Content Placeholder 3">
            <a:extLst>
              <a:ext uri="{FF2B5EF4-FFF2-40B4-BE49-F238E27FC236}">
                <a16:creationId xmlns:a16="http://schemas.microsoft.com/office/drawing/2014/main" id="{73511AAA-4216-4752-983C-87242B5069F7}"/>
              </a:ext>
            </a:extLst>
          </p:cNvPr>
          <p:cNvSpPr txBox="1">
            <a:spLocks/>
          </p:cNvSpPr>
          <p:nvPr/>
        </p:nvSpPr>
        <p:spPr>
          <a:xfrm>
            <a:off x="603296" y="2150879"/>
            <a:ext cx="2955117" cy="3689704"/>
          </a:xfrm>
          <a:prstGeom prst="rect">
            <a:avLst/>
          </a:prstGeom>
        </p:spPr>
        <p:txBody>
          <a:bodyPr vert="horz" lIns="0" tIns="0" rIns="91440" bIns="0" rtlCol="0">
            <a:noAutofit/>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chemeClr val="tx1"/>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3pPr>
            <a:lvl4pPr marL="1149750" indent="-28575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00"/>
              </a:spcBef>
              <a:spcAft>
                <a:spcPts val="0"/>
              </a:spcAft>
              <a:buClr>
                <a:srgbClr val="4B4B4B"/>
              </a:buClr>
              <a:buSzTx/>
              <a:buFont typeface="Arial"/>
              <a:buNone/>
              <a:tabLst/>
              <a:defRPr/>
            </a:pPr>
            <a:r>
              <a:rPr kumimoji="0" lang="en-US" b="0" i="0" u="none" strike="noStrike" kern="1200" cap="none" spc="0" normalizeH="0" baseline="0" noProof="0" dirty="0">
                <a:ln>
                  <a:noFill/>
                </a:ln>
                <a:solidFill>
                  <a:srgbClr val="4B4B4B"/>
                </a:solidFill>
                <a:effectLst/>
                <a:uLnTx/>
                <a:uFillTx/>
                <a:latin typeface="Arial"/>
                <a:ea typeface="+mn-ea"/>
                <a:cs typeface="+mn-cs"/>
              </a:rPr>
              <a:t>3b + 1 = 2b + 7 </a:t>
            </a:r>
            <a:endParaRPr kumimoji="0" lang="en-GB" b="0" i="0" u="none" strike="noStrike" kern="1200" cap="none" spc="0" normalizeH="0" baseline="0" noProof="0" dirty="0">
              <a:ln>
                <a:noFill/>
              </a:ln>
              <a:solidFill>
                <a:srgbClr val="4B4B4B"/>
              </a:solidFill>
              <a:effectLst/>
              <a:uLnTx/>
              <a:uFillTx/>
              <a:latin typeface="Arial"/>
              <a:ea typeface="+mn-ea"/>
              <a:cs typeface="+mn-cs"/>
            </a:endParaRPr>
          </a:p>
        </p:txBody>
      </p:sp>
      <p:sp>
        <p:nvSpPr>
          <p:cNvPr id="2" name="Rectangle: Top Corners Rounded 1">
            <a:extLst>
              <a:ext uri="{FF2B5EF4-FFF2-40B4-BE49-F238E27FC236}">
                <a16:creationId xmlns:a16="http://schemas.microsoft.com/office/drawing/2014/main" id="{993D80FB-0B94-44F8-ABB2-037895EBFFEE}"/>
              </a:ext>
            </a:extLst>
          </p:cNvPr>
          <p:cNvSpPr/>
          <p:nvPr/>
        </p:nvSpPr>
        <p:spPr>
          <a:xfrm>
            <a:off x="859115" y="5114441"/>
            <a:ext cx="4460608" cy="853039"/>
          </a:xfrm>
          <a:prstGeom prst="round2Same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Half Frame 5">
            <a:extLst>
              <a:ext uri="{FF2B5EF4-FFF2-40B4-BE49-F238E27FC236}">
                <a16:creationId xmlns:a16="http://schemas.microsoft.com/office/drawing/2014/main" id="{A80DD537-4841-4AD7-838A-5F2ABA070ADF}"/>
              </a:ext>
            </a:extLst>
          </p:cNvPr>
          <p:cNvSpPr/>
          <p:nvPr/>
        </p:nvSpPr>
        <p:spPr>
          <a:xfrm rot="16200000">
            <a:off x="1791103" y="3655458"/>
            <a:ext cx="1074762" cy="1840284"/>
          </a:xfrm>
          <a:prstGeom prst="halfFram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Half Frame 10">
            <a:extLst>
              <a:ext uri="{FF2B5EF4-FFF2-40B4-BE49-F238E27FC236}">
                <a16:creationId xmlns:a16="http://schemas.microsoft.com/office/drawing/2014/main" id="{483993D4-CC1B-4AD8-8E7B-AC65D9658C33}"/>
              </a:ext>
            </a:extLst>
          </p:cNvPr>
          <p:cNvSpPr/>
          <p:nvPr/>
        </p:nvSpPr>
        <p:spPr>
          <a:xfrm rot="16200000" flipV="1">
            <a:off x="3440065" y="3584413"/>
            <a:ext cx="1027517" cy="2060551"/>
          </a:xfrm>
          <a:prstGeom prst="halfFram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Oval 8">
            <a:extLst>
              <a:ext uri="{FF2B5EF4-FFF2-40B4-BE49-F238E27FC236}">
                <a16:creationId xmlns:a16="http://schemas.microsoft.com/office/drawing/2014/main" id="{A6E33F4A-6CB7-42E1-A594-2276FB237C1F}"/>
              </a:ext>
            </a:extLst>
          </p:cNvPr>
          <p:cNvSpPr/>
          <p:nvPr/>
        </p:nvSpPr>
        <p:spPr>
          <a:xfrm>
            <a:off x="559330" y="3615470"/>
            <a:ext cx="2607438" cy="730831"/>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734409E-44A7-4CFC-8FDF-26146F957A76}"/>
              </a:ext>
            </a:extLst>
          </p:cNvPr>
          <p:cNvSpPr/>
          <p:nvPr/>
        </p:nvSpPr>
        <p:spPr>
          <a:xfrm>
            <a:off x="3497402" y="3515677"/>
            <a:ext cx="2477153" cy="853038"/>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ube 12">
            <a:extLst>
              <a:ext uri="{FF2B5EF4-FFF2-40B4-BE49-F238E27FC236}">
                <a16:creationId xmlns:a16="http://schemas.microsoft.com/office/drawing/2014/main" id="{9CC5CFEA-F868-4FF9-87A5-2377652CE82C}"/>
              </a:ext>
            </a:extLst>
          </p:cNvPr>
          <p:cNvSpPr/>
          <p:nvPr/>
        </p:nvSpPr>
        <p:spPr>
          <a:xfrm>
            <a:off x="1780862" y="3910531"/>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Cube 13">
            <a:extLst>
              <a:ext uri="{FF2B5EF4-FFF2-40B4-BE49-F238E27FC236}">
                <a16:creationId xmlns:a16="http://schemas.microsoft.com/office/drawing/2014/main" id="{61334E6C-FC56-4038-B60C-70018DAE6185}"/>
              </a:ext>
            </a:extLst>
          </p:cNvPr>
          <p:cNvSpPr/>
          <p:nvPr/>
        </p:nvSpPr>
        <p:spPr>
          <a:xfrm>
            <a:off x="4169287" y="3783580"/>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Cube 14">
            <a:extLst>
              <a:ext uri="{FF2B5EF4-FFF2-40B4-BE49-F238E27FC236}">
                <a16:creationId xmlns:a16="http://schemas.microsoft.com/office/drawing/2014/main" id="{974DB4EB-94C2-4274-BFC1-32F0557564E8}"/>
              </a:ext>
            </a:extLst>
          </p:cNvPr>
          <p:cNvSpPr/>
          <p:nvPr/>
        </p:nvSpPr>
        <p:spPr>
          <a:xfrm>
            <a:off x="3863850" y="3883036"/>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ube 15">
            <a:extLst>
              <a:ext uri="{FF2B5EF4-FFF2-40B4-BE49-F238E27FC236}">
                <a16:creationId xmlns:a16="http://schemas.microsoft.com/office/drawing/2014/main" id="{3F5E0FCC-961C-4CA7-B7F4-49E4086E4C96}"/>
              </a:ext>
            </a:extLst>
          </p:cNvPr>
          <p:cNvSpPr/>
          <p:nvPr/>
        </p:nvSpPr>
        <p:spPr>
          <a:xfrm>
            <a:off x="4219712" y="3972970"/>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ube 16">
            <a:extLst>
              <a:ext uri="{FF2B5EF4-FFF2-40B4-BE49-F238E27FC236}">
                <a16:creationId xmlns:a16="http://schemas.microsoft.com/office/drawing/2014/main" id="{4D0A2468-1E67-4FCA-91F3-30EBAE299AFC}"/>
              </a:ext>
            </a:extLst>
          </p:cNvPr>
          <p:cNvSpPr/>
          <p:nvPr/>
        </p:nvSpPr>
        <p:spPr>
          <a:xfrm>
            <a:off x="5377358" y="3840764"/>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Cube 17">
            <a:extLst>
              <a:ext uri="{FF2B5EF4-FFF2-40B4-BE49-F238E27FC236}">
                <a16:creationId xmlns:a16="http://schemas.microsoft.com/office/drawing/2014/main" id="{D1E53B40-AA55-47F4-B3DF-AEF17808DCB0}"/>
              </a:ext>
            </a:extLst>
          </p:cNvPr>
          <p:cNvSpPr/>
          <p:nvPr/>
        </p:nvSpPr>
        <p:spPr>
          <a:xfrm>
            <a:off x="4432576" y="3868840"/>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Cube 18">
            <a:extLst>
              <a:ext uri="{FF2B5EF4-FFF2-40B4-BE49-F238E27FC236}">
                <a16:creationId xmlns:a16="http://schemas.microsoft.com/office/drawing/2014/main" id="{72E47AE4-86BC-4BC9-ABA5-ED2BF1B5490F}"/>
              </a:ext>
            </a:extLst>
          </p:cNvPr>
          <p:cNvSpPr/>
          <p:nvPr/>
        </p:nvSpPr>
        <p:spPr>
          <a:xfrm>
            <a:off x="5169572" y="3807460"/>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Cube 19">
            <a:extLst>
              <a:ext uri="{FF2B5EF4-FFF2-40B4-BE49-F238E27FC236}">
                <a16:creationId xmlns:a16="http://schemas.microsoft.com/office/drawing/2014/main" id="{508A28A1-E01C-4F3B-AEC5-7C23E1302436}"/>
              </a:ext>
            </a:extLst>
          </p:cNvPr>
          <p:cNvSpPr/>
          <p:nvPr/>
        </p:nvSpPr>
        <p:spPr>
          <a:xfrm>
            <a:off x="4780161" y="3840764"/>
            <a:ext cx="316253" cy="302438"/>
          </a:xfrm>
          <a:prstGeom prst="cub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Flowchart: Internal Storage 20">
            <a:extLst>
              <a:ext uri="{FF2B5EF4-FFF2-40B4-BE49-F238E27FC236}">
                <a16:creationId xmlns:a16="http://schemas.microsoft.com/office/drawing/2014/main" id="{7D1C6663-09AE-45FA-94D4-DF4B30473B9A}"/>
              </a:ext>
            </a:extLst>
          </p:cNvPr>
          <p:cNvSpPr/>
          <p:nvPr/>
        </p:nvSpPr>
        <p:spPr>
          <a:xfrm>
            <a:off x="4005319" y="3006851"/>
            <a:ext cx="580939" cy="788670"/>
          </a:xfrm>
          <a:prstGeom prst="flowChartInternalStorag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Flowchart: Internal Storage 21">
            <a:extLst>
              <a:ext uri="{FF2B5EF4-FFF2-40B4-BE49-F238E27FC236}">
                <a16:creationId xmlns:a16="http://schemas.microsoft.com/office/drawing/2014/main" id="{6B3A2F5E-46BB-4844-8C28-0DD1CD874529}"/>
              </a:ext>
            </a:extLst>
          </p:cNvPr>
          <p:cNvSpPr/>
          <p:nvPr/>
        </p:nvSpPr>
        <p:spPr>
          <a:xfrm>
            <a:off x="4833740" y="2964652"/>
            <a:ext cx="580939" cy="788670"/>
          </a:xfrm>
          <a:prstGeom prst="flowChartInternalStorag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lowchart: Internal Storage 22">
            <a:extLst>
              <a:ext uri="{FF2B5EF4-FFF2-40B4-BE49-F238E27FC236}">
                <a16:creationId xmlns:a16="http://schemas.microsoft.com/office/drawing/2014/main" id="{AE2363D9-F1FB-4EA4-B179-D6E086828F1D}"/>
              </a:ext>
            </a:extLst>
          </p:cNvPr>
          <p:cNvSpPr/>
          <p:nvPr/>
        </p:nvSpPr>
        <p:spPr>
          <a:xfrm>
            <a:off x="950525" y="3132035"/>
            <a:ext cx="580939" cy="788670"/>
          </a:xfrm>
          <a:prstGeom prst="flowChartInternalStorag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lowchart: Internal Storage 23">
            <a:extLst>
              <a:ext uri="{FF2B5EF4-FFF2-40B4-BE49-F238E27FC236}">
                <a16:creationId xmlns:a16="http://schemas.microsoft.com/office/drawing/2014/main" id="{AF8BD40D-F69C-47C0-BEB7-B4557B482DF3}"/>
              </a:ext>
            </a:extLst>
          </p:cNvPr>
          <p:cNvSpPr/>
          <p:nvPr/>
        </p:nvSpPr>
        <p:spPr>
          <a:xfrm>
            <a:off x="2380922" y="3172432"/>
            <a:ext cx="580939" cy="788670"/>
          </a:xfrm>
          <a:prstGeom prst="flowChartInternalStorag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Flowchart: Internal Storage 24">
            <a:extLst>
              <a:ext uri="{FF2B5EF4-FFF2-40B4-BE49-F238E27FC236}">
                <a16:creationId xmlns:a16="http://schemas.microsoft.com/office/drawing/2014/main" id="{3EFC78E9-C320-4063-B1E8-6A7579CF0C12}"/>
              </a:ext>
            </a:extLst>
          </p:cNvPr>
          <p:cNvSpPr/>
          <p:nvPr/>
        </p:nvSpPr>
        <p:spPr>
          <a:xfrm>
            <a:off x="1649786" y="3018790"/>
            <a:ext cx="580939" cy="788670"/>
          </a:xfrm>
          <a:prstGeom prst="flowChartInternalStorag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836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8DC0CF-7943-496B-8CCA-3E3CC13FAEB9}"/>
              </a:ext>
            </a:extLst>
          </p:cNvPr>
          <p:cNvSpPr>
            <a:spLocks noGrp="1"/>
          </p:cNvSpPr>
          <p:nvPr>
            <p:ph type="title"/>
          </p:nvPr>
        </p:nvSpPr>
        <p:spPr/>
        <p:txBody>
          <a:bodyPr/>
          <a:lstStyle/>
          <a:p>
            <a:r>
              <a:rPr lang="en-GB" dirty="0"/>
              <a:t>Think aloud</a:t>
            </a:r>
          </a:p>
        </p:txBody>
      </p:sp>
      <p:sp>
        <p:nvSpPr>
          <p:cNvPr id="3" name="Footer Placeholder 2">
            <a:extLst>
              <a:ext uri="{FF2B5EF4-FFF2-40B4-BE49-F238E27FC236}">
                <a16:creationId xmlns:a16="http://schemas.microsoft.com/office/drawing/2014/main" id="{7E787713-6CD6-4225-A763-FA6B75CEF140}"/>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5DF8A106-DE22-463D-8373-557A69871743}"/>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61818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8045200" cy="819488"/>
          </a:xfrm>
        </p:spPr>
        <p:txBody>
          <a:bodyPr/>
          <a:lstStyle/>
          <a:p>
            <a:br>
              <a:rPr lang="en-US" dirty="0"/>
            </a:br>
            <a:r>
              <a:rPr lang="en-US" dirty="0"/>
              <a:t>Think aloud </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Content Placeholder 3">
            <a:extLst>
              <a:ext uri="{FF2B5EF4-FFF2-40B4-BE49-F238E27FC236}">
                <a16:creationId xmlns:a16="http://schemas.microsoft.com/office/drawing/2014/main" id="{DF0E431F-ECBB-4C91-AE2F-59B289283DA1}"/>
              </a:ext>
            </a:extLst>
          </p:cNvPr>
          <p:cNvSpPr>
            <a:spLocks noGrp="1"/>
          </p:cNvSpPr>
          <p:nvPr>
            <p:ph sz="quarter" idx="12"/>
          </p:nvPr>
        </p:nvSpPr>
        <p:spPr>
          <a:xfrm>
            <a:off x="540000" y="1731600"/>
            <a:ext cx="8046000" cy="4406400"/>
          </a:xfrm>
        </p:spPr>
        <p:txBody>
          <a:bodyPr/>
          <a:lstStyle/>
          <a:p>
            <a:pPr marL="0" indent="0">
              <a:buNone/>
            </a:pPr>
            <a:r>
              <a:rPr lang="en-US" dirty="0"/>
              <a:t>Topic: Functions </a:t>
            </a:r>
            <a:endParaRPr lang="en-GB"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14</a:t>
            </a:fld>
            <a:endParaRPr lang="en-GB"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C51E92E-6693-477A-9BBC-F00E9A3E5E91}"/>
                  </a:ext>
                </a:extLst>
              </p14:cNvPr>
              <p14:cNvContentPartPr/>
              <p14:nvPr/>
            </p14:nvContentPartPr>
            <p14:xfrm>
              <a:off x="11470647" y="1819879"/>
              <a:ext cx="23400" cy="38160"/>
            </p14:xfrm>
          </p:contentPart>
        </mc:Choice>
        <mc:Fallback xmlns="">
          <p:pic>
            <p:nvPicPr>
              <p:cNvPr id="9" name="Ink 8">
                <a:extLst>
                  <a:ext uri="{FF2B5EF4-FFF2-40B4-BE49-F238E27FC236}">
                    <a16:creationId xmlns:a16="http://schemas.microsoft.com/office/drawing/2014/main" id="{3C51E92E-6693-477A-9BBC-F00E9A3E5E91}"/>
                  </a:ext>
                </a:extLst>
              </p:cNvPr>
              <p:cNvPicPr/>
              <p:nvPr/>
            </p:nvPicPr>
            <p:blipFill>
              <a:blip r:embed="rId4"/>
              <a:stretch>
                <a:fillRect/>
              </a:stretch>
            </p:blipFill>
            <p:spPr>
              <a:xfrm>
                <a:off x="11461647" y="1810879"/>
                <a:ext cx="41040" cy="55800"/>
              </a:xfrm>
              <a:prstGeom prst="rect">
                <a:avLst/>
              </a:prstGeom>
            </p:spPr>
          </p:pic>
        </mc:Fallback>
      </mc:AlternateContent>
      <p:grpSp>
        <p:nvGrpSpPr>
          <p:cNvPr id="25" name="Group 24">
            <a:extLst>
              <a:ext uri="{FF2B5EF4-FFF2-40B4-BE49-F238E27FC236}">
                <a16:creationId xmlns:a16="http://schemas.microsoft.com/office/drawing/2014/main" id="{2FE51C6A-68D5-414E-8C5A-72671B47218C}"/>
              </a:ext>
            </a:extLst>
          </p:cNvPr>
          <p:cNvGrpSpPr/>
          <p:nvPr/>
        </p:nvGrpSpPr>
        <p:grpSpPr>
          <a:xfrm>
            <a:off x="433093" y="4053590"/>
            <a:ext cx="730440" cy="658440"/>
            <a:chOff x="231493" y="3428486"/>
            <a:chExt cx="730440" cy="65844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7FA27C7-0E9D-462D-A09D-197B5F6B4D7C}"/>
                    </a:ext>
                  </a:extLst>
                </p14:cNvPr>
                <p14:cNvContentPartPr/>
                <p14:nvPr/>
              </p14:nvContentPartPr>
              <p14:xfrm>
                <a:off x="290893" y="3428486"/>
                <a:ext cx="176760" cy="484200"/>
              </p14:xfrm>
            </p:contentPart>
          </mc:Choice>
          <mc:Fallback xmlns="">
            <p:pic>
              <p:nvPicPr>
                <p:cNvPr id="6" name="Ink 5">
                  <a:extLst>
                    <a:ext uri="{FF2B5EF4-FFF2-40B4-BE49-F238E27FC236}">
                      <a16:creationId xmlns:a16="http://schemas.microsoft.com/office/drawing/2014/main" id="{C7FA27C7-0E9D-462D-A09D-197B5F6B4D7C}"/>
                    </a:ext>
                  </a:extLst>
                </p:cNvPr>
                <p:cNvPicPr/>
                <p:nvPr/>
              </p:nvPicPr>
              <p:blipFill>
                <a:blip r:embed="rId15"/>
                <a:stretch>
                  <a:fillRect/>
                </a:stretch>
              </p:blipFill>
              <p:spPr>
                <a:xfrm>
                  <a:off x="281893" y="3419846"/>
                  <a:ext cx="19440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0AA07ACD-A9DE-45FF-B46F-ECFF38E505A5}"/>
                    </a:ext>
                  </a:extLst>
                </p14:cNvPr>
                <p14:cNvContentPartPr/>
                <p14:nvPr/>
              </p14:nvContentPartPr>
              <p14:xfrm>
                <a:off x="231493" y="3698126"/>
                <a:ext cx="196560" cy="55440"/>
              </p14:xfrm>
            </p:contentPart>
          </mc:Choice>
          <mc:Fallback xmlns="">
            <p:pic>
              <p:nvPicPr>
                <p:cNvPr id="8" name="Ink 7">
                  <a:extLst>
                    <a:ext uri="{FF2B5EF4-FFF2-40B4-BE49-F238E27FC236}">
                      <a16:creationId xmlns:a16="http://schemas.microsoft.com/office/drawing/2014/main" id="{0AA07ACD-A9DE-45FF-B46F-ECFF38E505A5}"/>
                    </a:ext>
                  </a:extLst>
                </p:cNvPr>
                <p:cNvPicPr/>
                <p:nvPr/>
              </p:nvPicPr>
              <p:blipFill>
                <a:blip r:embed="rId17"/>
                <a:stretch>
                  <a:fillRect/>
                </a:stretch>
              </p:blipFill>
              <p:spPr>
                <a:xfrm>
                  <a:off x="222853" y="3689486"/>
                  <a:ext cx="214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BDE1E6F0-B7A5-4F5F-A26E-D6CBC4188C40}"/>
                    </a:ext>
                  </a:extLst>
                </p14:cNvPr>
                <p14:cNvContentPartPr/>
                <p14:nvPr/>
              </p14:nvContentPartPr>
              <p14:xfrm>
                <a:off x="367933" y="3640526"/>
                <a:ext cx="209160" cy="446400"/>
              </p14:xfrm>
            </p:contentPart>
          </mc:Choice>
          <mc:Fallback xmlns="">
            <p:pic>
              <p:nvPicPr>
                <p:cNvPr id="16" name="Ink 15">
                  <a:extLst>
                    <a:ext uri="{FF2B5EF4-FFF2-40B4-BE49-F238E27FC236}">
                      <a16:creationId xmlns:a16="http://schemas.microsoft.com/office/drawing/2014/main" id="{BDE1E6F0-B7A5-4F5F-A26E-D6CBC4188C40}"/>
                    </a:ext>
                  </a:extLst>
                </p:cNvPr>
                <p:cNvPicPr/>
                <p:nvPr/>
              </p:nvPicPr>
              <p:blipFill>
                <a:blip r:embed="rId19"/>
                <a:stretch>
                  <a:fillRect/>
                </a:stretch>
              </p:blipFill>
              <p:spPr>
                <a:xfrm>
                  <a:off x="358933" y="3631886"/>
                  <a:ext cx="22680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250BE7E-5253-46D4-B3EC-1F3FBA56E927}"/>
                    </a:ext>
                  </a:extLst>
                </p14:cNvPr>
                <p14:cNvContentPartPr/>
                <p14:nvPr/>
              </p14:nvContentPartPr>
              <p14:xfrm>
                <a:off x="586453" y="3456566"/>
                <a:ext cx="113400" cy="384480"/>
              </p14:xfrm>
            </p:contentPart>
          </mc:Choice>
          <mc:Fallback xmlns="">
            <p:pic>
              <p:nvPicPr>
                <p:cNvPr id="17" name="Ink 16">
                  <a:extLst>
                    <a:ext uri="{FF2B5EF4-FFF2-40B4-BE49-F238E27FC236}">
                      <a16:creationId xmlns:a16="http://schemas.microsoft.com/office/drawing/2014/main" id="{5250BE7E-5253-46D4-B3EC-1F3FBA56E927}"/>
                    </a:ext>
                  </a:extLst>
                </p:cNvPr>
                <p:cNvPicPr/>
                <p:nvPr/>
              </p:nvPicPr>
              <p:blipFill>
                <a:blip r:embed="rId21"/>
                <a:stretch>
                  <a:fillRect/>
                </a:stretch>
              </p:blipFill>
              <p:spPr>
                <a:xfrm>
                  <a:off x="577813" y="3447926"/>
                  <a:ext cx="1310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F53F4F10-F1A3-49D9-BABE-3BA625B18A17}"/>
                    </a:ext>
                  </a:extLst>
                </p14:cNvPr>
                <p14:cNvContentPartPr/>
                <p14:nvPr/>
              </p14:nvContentPartPr>
              <p14:xfrm>
                <a:off x="688333" y="3638006"/>
                <a:ext cx="76320" cy="131400"/>
              </p14:xfrm>
            </p:contentPart>
          </mc:Choice>
          <mc:Fallback xmlns="">
            <p:pic>
              <p:nvPicPr>
                <p:cNvPr id="19" name="Ink 18">
                  <a:extLst>
                    <a:ext uri="{FF2B5EF4-FFF2-40B4-BE49-F238E27FC236}">
                      <a16:creationId xmlns:a16="http://schemas.microsoft.com/office/drawing/2014/main" id="{F53F4F10-F1A3-49D9-BABE-3BA625B18A17}"/>
                    </a:ext>
                  </a:extLst>
                </p:cNvPr>
                <p:cNvPicPr/>
                <p:nvPr/>
              </p:nvPicPr>
              <p:blipFill>
                <a:blip r:embed="rId23"/>
                <a:stretch>
                  <a:fillRect/>
                </a:stretch>
              </p:blipFill>
              <p:spPr>
                <a:xfrm>
                  <a:off x="679333" y="3629366"/>
                  <a:ext cx="93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31062C20-20A4-48B2-B677-B0DC91761FAD}"/>
                    </a:ext>
                  </a:extLst>
                </p14:cNvPr>
                <p14:cNvContentPartPr/>
                <p14:nvPr/>
              </p14:nvContentPartPr>
              <p14:xfrm>
                <a:off x="737293" y="3651326"/>
                <a:ext cx="88920" cy="106560"/>
              </p14:xfrm>
            </p:contentPart>
          </mc:Choice>
          <mc:Fallback xmlns="">
            <p:pic>
              <p:nvPicPr>
                <p:cNvPr id="20" name="Ink 19">
                  <a:extLst>
                    <a:ext uri="{FF2B5EF4-FFF2-40B4-BE49-F238E27FC236}">
                      <a16:creationId xmlns:a16="http://schemas.microsoft.com/office/drawing/2014/main" id="{31062C20-20A4-48B2-B677-B0DC91761FAD}"/>
                    </a:ext>
                  </a:extLst>
                </p:cNvPr>
                <p:cNvPicPr/>
                <p:nvPr/>
              </p:nvPicPr>
              <p:blipFill>
                <a:blip r:embed="rId25"/>
                <a:stretch>
                  <a:fillRect/>
                </a:stretch>
              </p:blipFill>
              <p:spPr>
                <a:xfrm>
                  <a:off x="728293" y="3642686"/>
                  <a:ext cx="106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4E3F6DA-99E0-44C9-9342-CFAC776CD9B6}"/>
                    </a:ext>
                  </a:extLst>
                </p14:cNvPr>
                <p14:cNvContentPartPr/>
                <p14:nvPr/>
              </p14:nvContentPartPr>
              <p14:xfrm>
                <a:off x="886333" y="3468446"/>
                <a:ext cx="75600" cy="386280"/>
              </p14:xfrm>
            </p:contentPart>
          </mc:Choice>
          <mc:Fallback xmlns="">
            <p:pic>
              <p:nvPicPr>
                <p:cNvPr id="21" name="Ink 20">
                  <a:extLst>
                    <a:ext uri="{FF2B5EF4-FFF2-40B4-BE49-F238E27FC236}">
                      <a16:creationId xmlns:a16="http://schemas.microsoft.com/office/drawing/2014/main" id="{24E3F6DA-99E0-44C9-9342-CFAC776CD9B6}"/>
                    </a:ext>
                  </a:extLst>
                </p:cNvPr>
                <p:cNvPicPr/>
                <p:nvPr/>
              </p:nvPicPr>
              <p:blipFill>
                <a:blip r:embed="rId27"/>
                <a:stretch>
                  <a:fillRect/>
                </a:stretch>
              </p:blipFill>
              <p:spPr>
                <a:xfrm>
                  <a:off x="877693" y="3459806"/>
                  <a:ext cx="93240" cy="403920"/>
                </a:xfrm>
                <a:prstGeom prst="rect">
                  <a:avLst/>
                </a:prstGeom>
              </p:spPr>
            </p:pic>
          </mc:Fallback>
        </mc:AlternateContent>
      </p:grpSp>
      <p:grpSp>
        <p:nvGrpSpPr>
          <p:cNvPr id="24" name="Group 23">
            <a:extLst>
              <a:ext uri="{FF2B5EF4-FFF2-40B4-BE49-F238E27FC236}">
                <a16:creationId xmlns:a16="http://schemas.microsoft.com/office/drawing/2014/main" id="{57CD7FBA-B130-4696-A882-2EA32F8D8392}"/>
              </a:ext>
            </a:extLst>
          </p:cNvPr>
          <p:cNvGrpSpPr/>
          <p:nvPr/>
        </p:nvGrpSpPr>
        <p:grpSpPr>
          <a:xfrm>
            <a:off x="1339573" y="4245110"/>
            <a:ext cx="120960" cy="80280"/>
            <a:chOff x="1137973" y="3620006"/>
            <a:chExt cx="120960" cy="8028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6F80049-8FAC-44D3-ACD7-3DE1FD6C9199}"/>
                    </a:ext>
                  </a:extLst>
                </p14:cNvPr>
                <p14:cNvContentPartPr/>
                <p14:nvPr/>
              </p14:nvContentPartPr>
              <p14:xfrm>
                <a:off x="1137973" y="3620006"/>
                <a:ext cx="120960" cy="5040"/>
              </p14:xfrm>
            </p:contentPart>
          </mc:Choice>
          <mc:Fallback xmlns="">
            <p:pic>
              <p:nvPicPr>
                <p:cNvPr id="22" name="Ink 21">
                  <a:extLst>
                    <a:ext uri="{FF2B5EF4-FFF2-40B4-BE49-F238E27FC236}">
                      <a16:creationId xmlns:a16="http://schemas.microsoft.com/office/drawing/2014/main" id="{06F80049-8FAC-44D3-ACD7-3DE1FD6C9199}"/>
                    </a:ext>
                  </a:extLst>
                </p:cNvPr>
                <p:cNvPicPr/>
                <p:nvPr/>
              </p:nvPicPr>
              <p:blipFill>
                <a:blip r:embed="rId29"/>
                <a:stretch>
                  <a:fillRect/>
                </a:stretch>
              </p:blipFill>
              <p:spPr>
                <a:xfrm>
                  <a:off x="1129333" y="3611366"/>
                  <a:ext cx="138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C9013682-813C-499C-8C66-B98A4C6F045D}"/>
                    </a:ext>
                  </a:extLst>
                </p14:cNvPr>
                <p14:cNvContentPartPr/>
                <p14:nvPr/>
              </p14:nvContentPartPr>
              <p14:xfrm>
                <a:off x="1140853" y="3688046"/>
                <a:ext cx="97920" cy="12240"/>
              </p14:xfrm>
            </p:contentPart>
          </mc:Choice>
          <mc:Fallback xmlns="">
            <p:pic>
              <p:nvPicPr>
                <p:cNvPr id="23" name="Ink 22">
                  <a:extLst>
                    <a:ext uri="{FF2B5EF4-FFF2-40B4-BE49-F238E27FC236}">
                      <a16:creationId xmlns:a16="http://schemas.microsoft.com/office/drawing/2014/main" id="{C9013682-813C-499C-8C66-B98A4C6F045D}"/>
                    </a:ext>
                  </a:extLst>
                </p:cNvPr>
                <p:cNvPicPr/>
                <p:nvPr/>
              </p:nvPicPr>
              <p:blipFill>
                <a:blip r:embed="rId31"/>
                <a:stretch>
                  <a:fillRect/>
                </a:stretch>
              </p:blipFill>
              <p:spPr>
                <a:xfrm>
                  <a:off x="1131853" y="3679046"/>
                  <a:ext cx="115560" cy="29880"/>
                </a:xfrm>
                <a:prstGeom prst="rect">
                  <a:avLst/>
                </a:prstGeom>
              </p:spPr>
            </p:pic>
          </mc:Fallback>
        </mc:AlternateContent>
      </p:grpSp>
      <p:grpSp>
        <p:nvGrpSpPr>
          <p:cNvPr id="34" name="Group 33">
            <a:extLst>
              <a:ext uri="{FF2B5EF4-FFF2-40B4-BE49-F238E27FC236}">
                <a16:creationId xmlns:a16="http://schemas.microsoft.com/office/drawing/2014/main" id="{CB65BF23-C864-4940-8E2A-A18D6808B1D8}"/>
              </a:ext>
            </a:extLst>
          </p:cNvPr>
          <p:cNvGrpSpPr/>
          <p:nvPr/>
        </p:nvGrpSpPr>
        <p:grpSpPr>
          <a:xfrm>
            <a:off x="1600573" y="4044590"/>
            <a:ext cx="1059480" cy="416880"/>
            <a:chOff x="1398973" y="3419486"/>
            <a:chExt cx="1059480" cy="41688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1EF501BB-E6DE-448A-A90B-F2DFD71C49A8}"/>
                    </a:ext>
                  </a:extLst>
                </p14:cNvPr>
                <p14:cNvContentPartPr/>
                <p14:nvPr/>
              </p14:nvContentPartPr>
              <p14:xfrm>
                <a:off x="1398973" y="3507326"/>
                <a:ext cx="163440" cy="260280"/>
              </p14:xfrm>
            </p:contentPart>
          </mc:Choice>
          <mc:Fallback xmlns="">
            <p:pic>
              <p:nvPicPr>
                <p:cNvPr id="26" name="Ink 25">
                  <a:extLst>
                    <a:ext uri="{FF2B5EF4-FFF2-40B4-BE49-F238E27FC236}">
                      <a16:creationId xmlns:a16="http://schemas.microsoft.com/office/drawing/2014/main" id="{1EF501BB-E6DE-448A-A90B-F2DFD71C49A8}"/>
                    </a:ext>
                  </a:extLst>
                </p:cNvPr>
                <p:cNvPicPr/>
                <p:nvPr/>
              </p:nvPicPr>
              <p:blipFill>
                <a:blip r:embed="rId33"/>
                <a:stretch>
                  <a:fillRect/>
                </a:stretch>
              </p:blipFill>
              <p:spPr>
                <a:xfrm>
                  <a:off x="1390333" y="3498686"/>
                  <a:ext cx="181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0F87F59C-83EA-4D84-9BD8-2E76918A13AC}"/>
                    </a:ext>
                  </a:extLst>
                </p14:cNvPr>
                <p14:cNvContentPartPr/>
                <p14:nvPr/>
              </p14:nvContentPartPr>
              <p14:xfrm>
                <a:off x="1642333" y="3419486"/>
                <a:ext cx="146160" cy="380880"/>
              </p14:xfrm>
            </p:contentPart>
          </mc:Choice>
          <mc:Fallback xmlns="">
            <p:pic>
              <p:nvPicPr>
                <p:cNvPr id="27" name="Ink 26">
                  <a:extLst>
                    <a:ext uri="{FF2B5EF4-FFF2-40B4-BE49-F238E27FC236}">
                      <a16:creationId xmlns:a16="http://schemas.microsoft.com/office/drawing/2014/main" id="{0F87F59C-83EA-4D84-9BD8-2E76918A13AC}"/>
                    </a:ext>
                  </a:extLst>
                </p:cNvPr>
                <p:cNvPicPr/>
                <p:nvPr/>
              </p:nvPicPr>
              <p:blipFill>
                <a:blip r:embed="rId35"/>
                <a:stretch>
                  <a:fillRect/>
                </a:stretch>
              </p:blipFill>
              <p:spPr>
                <a:xfrm>
                  <a:off x="1633693" y="3410846"/>
                  <a:ext cx="1638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E20C112B-3D92-43D7-8209-0625B6C63B01}"/>
                    </a:ext>
                  </a:extLst>
                </p14:cNvPr>
                <p14:cNvContentPartPr/>
                <p14:nvPr/>
              </p14:nvContentPartPr>
              <p14:xfrm>
                <a:off x="1782373" y="3558806"/>
                <a:ext cx="88200" cy="143280"/>
              </p14:xfrm>
            </p:contentPart>
          </mc:Choice>
          <mc:Fallback xmlns="">
            <p:pic>
              <p:nvPicPr>
                <p:cNvPr id="28" name="Ink 27">
                  <a:extLst>
                    <a:ext uri="{FF2B5EF4-FFF2-40B4-BE49-F238E27FC236}">
                      <a16:creationId xmlns:a16="http://schemas.microsoft.com/office/drawing/2014/main" id="{E20C112B-3D92-43D7-8209-0625B6C63B01}"/>
                    </a:ext>
                  </a:extLst>
                </p:cNvPr>
                <p:cNvPicPr/>
                <p:nvPr/>
              </p:nvPicPr>
              <p:blipFill>
                <a:blip r:embed="rId37"/>
                <a:stretch>
                  <a:fillRect/>
                </a:stretch>
              </p:blipFill>
              <p:spPr>
                <a:xfrm>
                  <a:off x="1773733" y="3549806"/>
                  <a:ext cx="105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AFFF3AC2-761C-452D-A3F7-5AA2C11E624F}"/>
                    </a:ext>
                  </a:extLst>
                </p14:cNvPr>
                <p14:cNvContentPartPr/>
                <p14:nvPr/>
              </p14:nvContentPartPr>
              <p14:xfrm>
                <a:off x="1871293" y="3572846"/>
                <a:ext cx="109080" cy="103680"/>
              </p14:xfrm>
            </p:contentPart>
          </mc:Choice>
          <mc:Fallback xmlns="">
            <p:pic>
              <p:nvPicPr>
                <p:cNvPr id="29" name="Ink 28">
                  <a:extLst>
                    <a:ext uri="{FF2B5EF4-FFF2-40B4-BE49-F238E27FC236}">
                      <a16:creationId xmlns:a16="http://schemas.microsoft.com/office/drawing/2014/main" id="{AFFF3AC2-761C-452D-A3F7-5AA2C11E624F}"/>
                    </a:ext>
                  </a:extLst>
                </p:cNvPr>
                <p:cNvPicPr/>
                <p:nvPr/>
              </p:nvPicPr>
              <p:blipFill>
                <a:blip r:embed="rId39"/>
                <a:stretch>
                  <a:fillRect/>
                </a:stretch>
              </p:blipFill>
              <p:spPr>
                <a:xfrm>
                  <a:off x="1862293" y="3564206"/>
                  <a:ext cx="126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AA632D61-C4C1-4A00-9840-A1EC94DE140B}"/>
                    </a:ext>
                  </a:extLst>
                </p14:cNvPr>
                <p14:cNvContentPartPr/>
                <p14:nvPr/>
              </p14:nvContentPartPr>
              <p14:xfrm>
                <a:off x="2082613" y="3576806"/>
                <a:ext cx="23040" cy="102240"/>
              </p14:xfrm>
            </p:contentPart>
          </mc:Choice>
          <mc:Fallback xmlns="">
            <p:pic>
              <p:nvPicPr>
                <p:cNvPr id="30" name="Ink 29">
                  <a:extLst>
                    <a:ext uri="{FF2B5EF4-FFF2-40B4-BE49-F238E27FC236}">
                      <a16:creationId xmlns:a16="http://schemas.microsoft.com/office/drawing/2014/main" id="{AA632D61-C4C1-4A00-9840-A1EC94DE140B}"/>
                    </a:ext>
                  </a:extLst>
                </p:cNvPr>
                <p:cNvPicPr/>
                <p:nvPr/>
              </p:nvPicPr>
              <p:blipFill>
                <a:blip r:embed="rId41"/>
                <a:stretch>
                  <a:fillRect/>
                </a:stretch>
              </p:blipFill>
              <p:spPr>
                <a:xfrm>
                  <a:off x="2073613" y="3567806"/>
                  <a:ext cx="40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4512E7CE-66C8-441D-87B9-DB75A07018AB}"/>
                    </a:ext>
                  </a:extLst>
                </p14:cNvPr>
                <p14:cNvContentPartPr/>
                <p14:nvPr/>
              </p14:nvContentPartPr>
              <p14:xfrm>
                <a:off x="2023933" y="3617126"/>
                <a:ext cx="145440" cy="17280"/>
              </p14:xfrm>
            </p:contentPart>
          </mc:Choice>
          <mc:Fallback xmlns="">
            <p:pic>
              <p:nvPicPr>
                <p:cNvPr id="31" name="Ink 30">
                  <a:extLst>
                    <a:ext uri="{FF2B5EF4-FFF2-40B4-BE49-F238E27FC236}">
                      <a16:creationId xmlns:a16="http://schemas.microsoft.com/office/drawing/2014/main" id="{4512E7CE-66C8-441D-87B9-DB75A07018AB}"/>
                    </a:ext>
                  </a:extLst>
                </p:cNvPr>
                <p:cNvPicPr/>
                <p:nvPr/>
              </p:nvPicPr>
              <p:blipFill>
                <a:blip r:embed="rId43"/>
                <a:stretch>
                  <a:fillRect/>
                </a:stretch>
              </p:blipFill>
              <p:spPr>
                <a:xfrm>
                  <a:off x="2015293" y="3608486"/>
                  <a:ext cx="16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106A4102-B80A-42F3-8186-5BB902A6F59D}"/>
                    </a:ext>
                  </a:extLst>
                </p14:cNvPr>
                <p14:cNvContentPartPr/>
                <p14:nvPr/>
              </p14:nvContentPartPr>
              <p14:xfrm>
                <a:off x="2245333" y="3522806"/>
                <a:ext cx="2520" cy="166680"/>
              </p14:xfrm>
            </p:contentPart>
          </mc:Choice>
          <mc:Fallback xmlns="">
            <p:pic>
              <p:nvPicPr>
                <p:cNvPr id="32" name="Ink 31">
                  <a:extLst>
                    <a:ext uri="{FF2B5EF4-FFF2-40B4-BE49-F238E27FC236}">
                      <a16:creationId xmlns:a16="http://schemas.microsoft.com/office/drawing/2014/main" id="{106A4102-B80A-42F3-8186-5BB902A6F59D}"/>
                    </a:ext>
                  </a:extLst>
                </p:cNvPr>
                <p:cNvPicPr/>
                <p:nvPr/>
              </p:nvPicPr>
              <p:blipFill>
                <a:blip r:embed="rId45"/>
                <a:stretch>
                  <a:fillRect/>
                </a:stretch>
              </p:blipFill>
              <p:spPr>
                <a:xfrm>
                  <a:off x="2236693" y="3514166"/>
                  <a:ext cx="20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93A6D2EC-D34B-43ED-A43D-488E0CEED591}"/>
                    </a:ext>
                  </a:extLst>
                </p14:cNvPr>
                <p14:cNvContentPartPr/>
                <p14:nvPr/>
              </p14:nvContentPartPr>
              <p14:xfrm>
                <a:off x="2327413" y="3433166"/>
                <a:ext cx="131040" cy="403200"/>
              </p14:xfrm>
            </p:contentPart>
          </mc:Choice>
          <mc:Fallback xmlns="">
            <p:pic>
              <p:nvPicPr>
                <p:cNvPr id="33" name="Ink 32">
                  <a:extLst>
                    <a:ext uri="{FF2B5EF4-FFF2-40B4-BE49-F238E27FC236}">
                      <a16:creationId xmlns:a16="http://schemas.microsoft.com/office/drawing/2014/main" id="{93A6D2EC-D34B-43ED-A43D-488E0CEED591}"/>
                    </a:ext>
                  </a:extLst>
                </p:cNvPr>
                <p:cNvPicPr/>
                <p:nvPr/>
              </p:nvPicPr>
              <p:blipFill>
                <a:blip r:embed="rId47"/>
                <a:stretch>
                  <a:fillRect/>
                </a:stretch>
              </p:blipFill>
              <p:spPr>
                <a:xfrm>
                  <a:off x="2318773" y="3424526"/>
                  <a:ext cx="148680" cy="420840"/>
                </a:xfrm>
                <a:prstGeom prst="rect">
                  <a:avLst/>
                </a:prstGeom>
              </p:spPr>
            </p:pic>
          </mc:Fallback>
        </mc:AlternateContent>
      </p:grpSp>
      <p:grpSp>
        <p:nvGrpSpPr>
          <p:cNvPr id="59" name="Group 58">
            <a:extLst>
              <a:ext uri="{FF2B5EF4-FFF2-40B4-BE49-F238E27FC236}">
                <a16:creationId xmlns:a16="http://schemas.microsoft.com/office/drawing/2014/main" id="{7B4D6BB5-5BC7-4880-B433-AA01F02B3596}"/>
              </a:ext>
            </a:extLst>
          </p:cNvPr>
          <p:cNvGrpSpPr/>
          <p:nvPr/>
        </p:nvGrpSpPr>
        <p:grpSpPr>
          <a:xfrm>
            <a:off x="462973" y="4781150"/>
            <a:ext cx="675720" cy="627480"/>
            <a:chOff x="261373" y="4156046"/>
            <a:chExt cx="675720" cy="627480"/>
          </a:xfrm>
        </p:grpSpPr>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9A97C4DE-C954-48FC-B8EB-989C31C15411}"/>
                    </a:ext>
                  </a:extLst>
                </p14:cNvPr>
                <p14:cNvContentPartPr/>
                <p14:nvPr/>
              </p14:nvContentPartPr>
              <p14:xfrm>
                <a:off x="261373" y="4156046"/>
                <a:ext cx="126360" cy="407160"/>
              </p14:xfrm>
            </p:contentPart>
          </mc:Choice>
          <mc:Fallback xmlns="">
            <p:pic>
              <p:nvPicPr>
                <p:cNvPr id="35" name="Ink 34">
                  <a:extLst>
                    <a:ext uri="{FF2B5EF4-FFF2-40B4-BE49-F238E27FC236}">
                      <a16:creationId xmlns:a16="http://schemas.microsoft.com/office/drawing/2014/main" id="{9A97C4DE-C954-48FC-B8EB-989C31C15411}"/>
                    </a:ext>
                  </a:extLst>
                </p:cNvPr>
                <p:cNvPicPr/>
                <p:nvPr/>
              </p:nvPicPr>
              <p:blipFill>
                <a:blip r:embed="rId49"/>
                <a:stretch>
                  <a:fillRect/>
                </a:stretch>
              </p:blipFill>
              <p:spPr>
                <a:xfrm>
                  <a:off x="252373" y="4147046"/>
                  <a:ext cx="1440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56A0EDBF-F322-45E4-9B99-EFB5ED37BF88}"/>
                    </a:ext>
                  </a:extLst>
                </p14:cNvPr>
                <p14:cNvContentPartPr/>
                <p14:nvPr/>
              </p14:nvContentPartPr>
              <p14:xfrm>
                <a:off x="280453" y="4350446"/>
                <a:ext cx="137520" cy="41400"/>
              </p14:xfrm>
            </p:contentPart>
          </mc:Choice>
          <mc:Fallback xmlns="">
            <p:pic>
              <p:nvPicPr>
                <p:cNvPr id="36" name="Ink 35">
                  <a:extLst>
                    <a:ext uri="{FF2B5EF4-FFF2-40B4-BE49-F238E27FC236}">
                      <a16:creationId xmlns:a16="http://schemas.microsoft.com/office/drawing/2014/main" id="{56A0EDBF-F322-45E4-9B99-EFB5ED37BF88}"/>
                    </a:ext>
                  </a:extLst>
                </p:cNvPr>
                <p:cNvPicPr/>
                <p:nvPr/>
              </p:nvPicPr>
              <p:blipFill>
                <a:blip r:embed="rId51"/>
                <a:stretch>
                  <a:fillRect/>
                </a:stretch>
              </p:blipFill>
              <p:spPr>
                <a:xfrm>
                  <a:off x="271453" y="4341446"/>
                  <a:ext cx="15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1A5D7CA5-23CA-44B1-8B93-17621226D82B}"/>
                    </a:ext>
                  </a:extLst>
                </p14:cNvPr>
                <p14:cNvContentPartPr/>
                <p14:nvPr/>
              </p14:nvContentPartPr>
              <p14:xfrm>
                <a:off x="366133" y="4335686"/>
                <a:ext cx="155160" cy="447840"/>
              </p14:xfrm>
            </p:contentPart>
          </mc:Choice>
          <mc:Fallback xmlns="">
            <p:pic>
              <p:nvPicPr>
                <p:cNvPr id="37" name="Ink 36">
                  <a:extLst>
                    <a:ext uri="{FF2B5EF4-FFF2-40B4-BE49-F238E27FC236}">
                      <a16:creationId xmlns:a16="http://schemas.microsoft.com/office/drawing/2014/main" id="{1A5D7CA5-23CA-44B1-8B93-17621226D82B}"/>
                    </a:ext>
                  </a:extLst>
                </p:cNvPr>
                <p:cNvPicPr/>
                <p:nvPr/>
              </p:nvPicPr>
              <p:blipFill>
                <a:blip r:embed="rId53"/>
                <a:stretch>
                  <a:fillRect/>
                </a:stretch>
              </p:blipFill>
              <p:spPr>
                <a:xfrm>
                  <a:off x="357493" y="4327046"/>
                  <a:ext cx="1728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7D3496DE-90E1-4C00-BC54-32E8A98D686B}"/>
                    </a:ext>
                  </a:extLst>
                </p14:cNvPr>
                <p14:cNvContentPartPr/>
                <p14:nvPr/>
              </p14:nvContentPartPr>
              <p14:xfrm>
                <a:off x="583573" y="4211486"/>
                <a:ext cx="73080" cy="354600"/>
              </p14:xfrm>
            </p:contentPart>
          </mc:Choice>
          <mc:Fallback xmlns="">
            <p:pic>
              <p:nvPicPr>
                <p:cNvPr id="38" name="Ink 37">
                  <a:extLst>
                    <a:ext uri="{FF2B5EF4-FFF2-40B4-BE49-F238E27FC236}">
                      <a16:creationId xmlns:a16="http://schemas.microsoft.com/office/drawing/2014/main" id="{7D3496DE-90E1-4C00-BC54-32E8A98D686B}"/>
                    </a:ext>
                  </a:extLst>
                </p:cNvPr>
                <p:cNvPicPr/>
                <p:nvPr/>
              </p:nvPicPr>
              <p:blipFill>
                <a:blip r:embed="rId55"/>
                <a:stretch>
                  <a:fillRect/>
                </a:stretch>
              </p:blipFill>
              <p:spPr>
                <a:xfrm>
                  <a:off x="574573" y="4202846"/>
                  <a:ext cx="907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BD633B32-45DC-4DC4-A1AC-7D73395AEF2C}"/>
                    </a:ext>
                  </a:extLst>
                </p14:cNvPr>
                <p14:cNvContentPartPr/>
                <p14:nvPr/>
              </p14:nvContentPartPr>
              <p14:xfrm>
                <a:off x="666373" y="4270526"/>
                <a:ext cx="148680" cy="242280"/>
              </p14:xfrm>
            </p:contentPart>
          </mc:Choice>
          <mc:Fallback xmlns="">
            <p:pic>
              <p:nvPicPr>
                <p:cNvPr id="39" name="Ink 38">
                  <a:extLst>
                    <a:ext uri="{FF2B5EF4-FFF2-40B4-BE49-F238E27FC236}">
                      <a16:creationId xmlns:a16="http://schemas.microsoft.com/office/drawing/2014/main" id="{BD633B32-45DC-4DC4-A1AC-7D73395AEF2C}"/>
                    </a:ext>
                  </a:extLst>
                </p:cNvPr>
                <p:cNvPicPr/>
                <p:nvPr/>
              </p:nvPicPr>
              <p:blipFill>
                <a:blip r:embed="rId57"/>
                <a:stretch>
                  <a:fillRect/>
                </a:stretch>
              </p:blipFill>
              <p:spPr>
                <a:xfrm>
                  <a:off x="657733" y="4261886"/>
                  <a:ext cx="166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8237C2B2-0F9C-4C70-806C-FBB5468B17A7}"/>
                    </a:ext>
                  </a:extLst>
                </p14:cNvPr>
                <p14:cNvContentPartPr/>
                <p14:nvPr/>
              </p14:nvContentPartPr>
              <p14:xfrm>
                <a:off x="846733" y="4184846"/>
                <a:ext cx="90360" cy="441360"/>
              </p14:xfrm>
            </p:contentPart>
          </mc:Choice>
          <mc:Fallback xmlns="">
            <p:pic>
              <p:nvPicPr>
                <p:cNvPr id="40" name="Ink 39">
                  <a:extLst>
                    <a:ext uri="{FF2B5EF4-FFF2-40B4-BE49-F238E27FC236}">
                      <a16:creationId xmlns:a16="http://schemas.microsoft.com/office/drawing/2014/main" id="{8237C2B2-0F9C-4C70-806C-FBB5468B17A7}"/>
                    </a:ext>
                  </a:extLst>
                </p:cNvPr>
                <p:cNvPicPr/>
                <p:nvPr/>
              </p:nvPicPr>
              <p:blipFill>
                <a:blip r:embed="rId59"/>
                <a:stretch>
                  <a:fillRect/>
                </a:stretch>
              </p:blipFill>
              <p:spPr>
                <a:xfrm>
                  <a:off x="838093" y="4176206"/>
                  <a:ext cx="108000" cy="459000"/>
                </a:xfrm>
                <a:prstGeom prst="rect">
                  <a:avLst/>
                </a:prstGeom>
              </p:spPr>
            </p:pic>
          </mc:Fallback>
        </mc:AlternateContent>
      </p:grpSp>
      <p:grpSp>
        <p:nvGrpSpPr>
          <p:cNvPr id="58" name="Group 57">
            <a:extLst>
              <a:ext uri="{FF2B5EF4-FFF2-40B4-BE49-F238E27FC236}">
                <a16:creationId xmlns:a16="http://schemas.microsoft.com/office/drawing/2014/main" id="{A1E22490-7CA1-46E3-8FCE-FFA242938225}"/>
              </a:ext>
            </a:extLst>
          </p:cNvPr>
          <p:cNvGrpSpPr/>
          <p:nvPr/>
        </p:nvGrpSpPr>
        <p:grpSpPr>
          <a:xfrm>
            <a:off x="1405813" y="4714910"/>
            <a:ext cx="1341720" cy="429840"/>
            <a:chOff x="1204213" y="4089806"/>
            <a:chExt cx="1341720" cy="429840"/>
          </a:xfrm>
        </p:grpSpPr>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A044D452-061B-4B0C-91DA-3BF10560DC3E}"/>
                    </a:ext>
                  </a:extLst>
                </p14:cNvPr>
                <p14:cNvContentPartPr/>
                <p14:nvPr/>
              </p14:nvContentPartPr>
              <p14:xfrm>
                <a:off x="1216813" y="4302926"/>
                <a:ext cx="115560" cy="20520"/>
              </p14:xfrm>
            </p:contentPart>
          </mc:Choice>
          <mc:Fallback xmlns="">
            <p:pic>
              <p:nvPicPr>
                <p:cNvPr id="41" name="Ink 40">
                  <a:extLst>
                    <a:ext uri="{FF2B5EF4-FFF2-40B4-BE49-F238E27FC236}">
                      <a16:creationId xmlns:a16="http://schemas.microsoft.com/office/drawing/2014/main" id="{A044D452-061B-4B0C-91DA-3BF10560DC3E}"/>
                    </a:ext>
                  </a:extLst>
                </p:cNvPr>
                <p:cNvPicPr/>
                <p:nvPr/>
              </p:nvPicPr>
              <p:blipFill>
                <a:blip r:embed="rId61"/>
                <a:stretch>
                  <a:fillRect/>
                </a:stretch>
              </p:blipFill>
              <p:spPr>
                <a:xfrm>
                  <a:off x="1208173" y="4294286"/>
                  <a:ext cx="133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0486E6C3-E130-43C0-B10C-B281569AE6A7}"/>
                    </a:ext>
                  </a:extLst>
                </p14:cNvPr>
                <p14:cNvContentPartPr/>
                <p14:nvPr/>
              </p14:nvContentPartPr>
              <p14:xfrm>
                <a:off x="1204213" y="4356926"/>
                <a:ext cx="111960" cy="23040"/>
              </p14:xfrm>
            </p:contentPart>
          </mc:Choice>
          <mc:Fallback xmlns="">
            <p:pic>
              <p:nvPicPr>
                <p:cNvPr id="42" name="Ink 41">
                  <a:extLst>
                    <a:ext uri="{FF2B5EF4-FFF2-40B4-BE49-F238E27FC236}">
                      <a16:creationId xmlns:a16="http://schemas.microsoft.com/office/drawing/2014/main" id="{0486E6C3-E130-43C0-B10C-B281569AE6A7}"/>
                    </a:ext>
                  </a:extLst>
                </p:cNvPr>
                <p:cNvPicPr/>
                <p:nvPr/>
              </p:nvPicPr>
              <p:blipFill>
                <a:blip r:embed="rId63"/>
                <a:stretch>
                  <a:fillRect/>
                </a:stretch>
              </p:blipFill>
              <p:spPr>
                <a:xfrm>
                  <a:off x="1195573" y="4347926"/>
                  <a:ext cx="129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1B22A7D6-FD62-43B1-BE48-22C9ABCA99DA}"/>
                    </a:ext>
                  </a:extLst>
                </p14:cNvPr>
                <p14:cNvContentPartPr/>
                <p14:nvPr/>
              </p14:nvContentPartPr>
              <p14:xfrm>
                <a:off x="1445413" y="4175126"/>
                <a:ext cx="139680" cy="277560"/>
              </p14:xfrm>
            </p:contentPart>
          </mc:Choice>
          <mc:Fallback xmlns="">
            <p:pic>
              <p:nvPicPr>
                <p:cNvPr id="43" name="Ink 42">
                  <a:extLst>
                    <a:ext uri="{FF2B5EF4-FFF2-40B4-BE49-F238E27FC236}">
                      <a16:creationId xmlns:a16="http://schemas.microsoft.com/office/drawing/2014/main" id="{1B22A7D6-FD62-43B1-BE48-22C9ABCA99DA}"/>
                    </a:ext>
                  </a:extLst>
                </p:cNvPr>
                <p:cNvPicPr/>
                <p:nvPr/>
              </p:nvPicPr>
              <p:blipFill>
                <a:blip r:embed="rId65"/>
                <a:stretch>
                  <a:fillRect/>
                </a:stretch>
              </p:blipFill>
              <p:spPr>
                <a:xfrm>
                  <a:off x="1436773" y="4166126"/>
                  <a:ext cx="1573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8DBF6C23-A4D4-4D66-A4CB-13E0E9B1CEF4}"/>
                    </a:ext>
                  </a:extLst>
                </p14:cNvPr>
                <p14:cNvContentPartPr/>
                <p14:nvPr/>
              </p14:nvContentPartPr>
              <p14:xfrm>
                <a:off x="1659613" y="4089806"/>
                <a:ext cx="159120" cy="395280"/>
              </p14:xfrm>
            </p:contentPart>
          </mc:Choice>
          <mc:Fallback xmlns="">
            <p:pic>
              <p:nvPicPr>
                <p:cNvPr id="44" name="Ink 43">
                  <a:extLst>
                    <a:ext uri="{FF2B5EF4-FFF2-40B4-BE49-F238E27FC236}">
                      <a16:creationId xmlns:a16="http://schemas.microsoft.com/office/drawing/2014/main" id="{8DBF6C23-A4D4-4D66-A4CB-13E0E9B1CEF4}"/>
                    </a:ext>
                  </a:extLst>
                </p:cNvPr>
                <p:cNvPicPr/>
                <p:nvPr/>
              </p:nvPicPr>
              <p:blipFill>
                <a:blip r:embed="rId67"/>
                <a:stretch>
                  <a:fillRect/>
                </a:stretch>
              </p:blipFill>
              <p:spPr>
                <a:xfrm>
                  <a:off x="1650973" y="4081166"/>
                  <a:ext cx="1767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8A434A09-FEBB-415B-AFC9-02E0CDC84CCB}"/>
                    </a:ext>
                  </a:extLst>
                </p14:cNvPr>
                <p14:cNvContentPartPr/>
                <p14:nvPr/>
              </p14:nvContentPartPr>
              <p14:xfrm>
                <a:off x="1833853" y="4190606"/>
                <a:ext cx="154080" cy="218520"/>
              </p14:xfrm>
            </p:contentPart>
          </mc:Choice>
          <mc:Fallback xmlns="">
            <p:pic>
              <p:nvPicPr>
                <p:cNvPr id="45" name="Ink 44">
                  <a:extLst>
                    <a:ext uri="{FF2B5EF4-FFF2-40B4-BE49-F238E27FC236}">
                      <a16:creationId xmlns:a16="http://schemas.microsoft.com/office/drawing/2014/main" id="{8A434A09-FEBB-415B-AFC9-02E0CDC84CCB}"/>
                    </a:ext>
                  </a:extLst>
                </p:cNvPr>
                <p:cNvPicPr/>
                <p:nvPr/>
              </p:nvPicPr>
              <p:blipFill>
                <a:blip r:embed="rId69"/>
                <a:stretch>
                  <a:fillRect/>
                </a:stretch>
              </p:blipFill>
              <p:spPr>
                <a:xfrm>
                  <a:off x="1824853" y="4181966"/>
                  <a:ext cx="171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F34688E8-8613-400F-BBB5-1149A67A9089}"/>
                    </a:ext>
                  </a:extLst>
                </p14:cNvPr>
                <p14:cNvContentPartPr/>
                <p14:nvPr/>
              </p14:nvContentPartPr>
              <p14:xfrm>
                <a:off x="2154613" y="4226246"/>
                <a:ext cx="15120" cy="146520"/>
              </p14:xfrm>
            </p:contentPart>
          </mc:Choice>
          <mc:Fallback xmlns="">
            <p:pic>
              <p:nvPicPr>
                <p:cNvPr id="46" name="Ink 45">
                  <a:extLst>
                    <a:ext uri="{FF2B5EF4-FFF2-40B4-BE49-F238E27FC236}">
                      <a16:creationId xmlns:a16="http://schemas.microsoft.com/office/drawing/2014/main" id="{F34688E8-8613-400F-BBB5-1149A67A9089}"/>
                    </a:ext>
                  </a:extLst>
                </p:cNvPr>
                <p:cNvPicPr/>
                <p:nvPr/>
              </p:nvPicPr>
              <p:blipFill>
                <a:blip r:embed="rId71"/>
                <a:stretch>
                  <a:fillRect/>
                </a:stretch>
              </p:blipFill>
              <p:spPr>
                <a:xfrm>
                  <a:off x="2145973" y="4217606"/>
                  <a:ext cx="32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4DBFB289-48E3-433D-ACE7-3DCFB7803B4D}"/>
                    </a:ext>
                  </a:extLst>
                </p14:cNvPr>
                <p14:cNvContentPartPr/>
                <p14:nvPr/>
              </p14:nvContentPartPr>
              <p14:xfrm>
                <a:off x="2099173" y="4275206"/>
                <a:ext cx="157680" cy="34920"/>
              </p14:xfrm>
            </p:contentPart>
          </mc:Choice>
          <mc:Fallback xmlns="">
            <p:pic>
              <p:nvPicPr>
                <p:cNvPr id="47" name="Ink 46">
                  <a:extLst>
                    <a:ext uri="{FF2B5EF4-FFF2-40B4-BE49-F238E27FC236}">
                      <a16:creationId xmlns:a16="http://schemas.microsoft.com/office/drawing/2014/main" id="{4DBFB289-48E3-433D-ACE7-3DCFB7803B4D}"/>
                    </a:ext>
                  </a:extLst>
                </p:cNvPr>
                <p:cNvPicPr/>
                <p:nvPr/>
              </p:nvPicPr>
              <p:blipFill>
                <a:blip r:embed="rId73"/>
                <a:stretch>
                  <a:fillRect/>
                </a:stretch>
              </p:blipFill>
              <p:spPr>
                <a:xfrm>
                  <a:off x="2090533" y="4266566"/>
                  <a:ext cx="175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F125B60B-3C7D-46B0-A84F-9E1B39734794}"/>
                    </a:ext>
                  </a:extLst>
                </p14:cNvPr>
                <p14:cNvContentPartPr/>
                <p14:nvPr/>
              </p14:nvContentPartPr>
              <p14:xfrm>
                <a:off x="2352973" y="4181966"/>
                <a:ext cx="28080" cy="216000"/>
              </p14:xfrm>
            </p:contentPart>
          </mc:Choice>
          <mc:Fallback xmlns="">
            <p:pic>
              <p:nvPicPr>
                <p:cNvPr id="48" name="Ink 47">
                  <a:extLst>
                    <a:ext uri="{FF2B5EF4-FFF2-40B4-BE49-F238E27FC236}">
                      <a16:creationId xmlns:a16="http://schemas.microsoft.com/office/drawing/2014/main" id="{F125B60B-3C7D-46B0-A84F-9E1B39734794}"/>
                    </a:ext>
                  </a:extLst>
                </p:cNvPr>
                <p:cNvPicPr/>
                <p:nvPr/>
              </p:nvPicPr>
              <p:blipFill>
                <a:blip r:embed="rId75"/>
                <a:stretch>
                  <a:fillRect/>
                </a:stretch>
              </p:blipFill>
              <p:spPr>
                <a:xfrm>
                  <a:off x="2343973" y="4173326"/>
                  <a:ext cx="45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5A485BF1-F97C-4A64-A7D2-BAD81BBC936E}"/>
                    </a:ext>
                  </a:extLst>
                </p14:cNvPr>
                <p14:cNvContentPartPr/>
                <p14:nvPr/>
              </p14:nvContentPartPr>
              <p14:xfrm>
                <a:off x="2449813" y="4121126"/>
                <a:ext cx="96120" cy="398520"/>
              </p14:xfrm>
            </p:contentPart>
          </mc:Choice>
          <mc:Fallback xmlns="">
            <p:pic>
              <p:nvPicPr>
                <p:cNvPr id="49" name="Ink 48">
                  <a:extLst>
                    <a:ext uri="{FF2B5EF4-FFF2-40B4-BE49-F238E27FC236}">
                      <a16:creationId xmlns:a16="http://schemas.microsoft.com/office/drawing/2014/main" id="{5A485BF1-F97C-4A64-A7D2-BAD81BBC936E}"/>
                    </a:ext>
                  </a:extLst>
                </p:cNvPr>
                <p:cNvPicPr/>
                <p:nvPr/>
              </p:nvPicPr>
              <p:blipFill>
                <a:blip r:embed="rId77"/>
                <a:stretch>
                  <a:fillRect/>
                </a:stretch>
              </p:blipFill>
              <p:spPr>
                <a:xfrm>
                  <a:off x="2440813" y="4112486"/>
                  <a:ext cx="113760" cy="416160"/>
                </a:xfrm>
                <a:prstGeom prst="rect">
                  <a:avLst/>
                </a:prstGeom>
              </p:spPr>
            </p:pic>
          </mc:Fallback>
        </mc:AlternateContent>
      </p:grpSp>
      <p:grpSp>
        <p:nvGrpSpPr>
          <p:cNvPr id="57" name="Group 56">
            <a:extLst>
              <a:ext uri="{FF2B5EF4-FFF2-40B4-BE49-F238E27FC236}">
                <a16:creationId xmlns:a16="http://schemas.microsoft.com/office/drawing/2014/main" id="{FDDDDB06-86F1-4272-84EB-1081380CEB84}"/>
              </a:ext>
            </a:extLst>
          </p:cNvPr>
          <p:cNvGrpSpPr/>
          <p:nvPr/>
        </p:nvGrpSpPr>
        <p:grpSpPr>
          <a:xfrm>
            <a:off x="1424893" y="5411870"/>
            <a:ext cx="117720" cy="89280"/>
            <a:chOff x="1223293" y="4786766"/>
            <a:chExt cx="117720" cy="89280"/>
          </a:xfrm>
        </p:grpSpPr>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030B72F0-42FF-4CBB-A433-B2D426897358}"/>
                    </a:ext>
                  </a:extLst>
                </p14:cNvPr>
                <p14:cNvContentPartPr/>
                <p14:nvPr/>
              </p14:nvContentPartPr>
              <p14:xfrm>
                <a:off x="1223293" y="4786766"/>
                <a:ext cx="117720" cy="3240"/>
              </p14:xfrm>
            </p:contentPart>
          </mc:Choice>
          <mc:Fallback xmlns="">
            <p:pic>
              <p:nvPicPr>
                <p:cNvPr id="50" name="Ink 49">
                  <a:extLst>
                    <a:ext uri="{FF2B5EF4-FFF2-40B4-BE49-F238E27FC236}">
                      <a16:creationId xmlns:a16="http://schemas.microsoft.com/office/drawing/2014/main" id="{030B72F0-42FF-4CBB-A433-B2D426897358}"/>
                    </a:ext>
                  </a:extLst>
                </p:cNvPr>
                <p:cNvPicPr/>
                <p:nvPr/>
              </p:nvPicPr>
              <p:blipFill>
                <a:blip r:embed="rId79"/>
                <a:stretch>
                  <a:fillRect/>
                </a:stretch>
              </p:blipFill>
              <p:spPr>
                <a:xfrm>
                  <a:off x="1214653" y="4777766"/>
                  <a:ext cx="135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E60F7BCB-F1E9-42BB-BC0E-1638AC5B3147}"/>
                    </a:ext>
                  </a:extLst>
                </p14:cNvPr>
                <p14:cNvContentPartPr/>
                <p14:nvPr/>
              </p14:nvContentPartPr>
              <p14:xfrm>
                <a:off x="1231573" y="4863086"/>
                <a:ext cx="109440" cy="12960"/>
              </p14:xfrm>
            </p:contentPart>
          </mc:Choice>
          <mc:Fallback xmlns="">
            <p:pic>
              <p:nvPicPr>
                <p:cNvPr id="51" name="Ink 50">
                  <a:extLst>
                    <a:ext uri="{FF2B5EF4-FFF2-40B4-BE49-F238E27FC236}">
                      <a16:creationId xmlns:a16="http://schemas.microsoft.com/office/drawing/2014/main" id="{E60F7BCB-F1E9-42BB-BC0E-1638AC5B3147}"/>
                    </a:ext>
                  </a:extLst>
                </p:cNvPr>
                <p:cNvPicPr/>
                <p:nvPr/>
              </p:nvPicPr>
              <p:blipFill>
                <a:blip r:embed="rId81"/>
                <a:stretch>
                  <a:fillRect/>
                </a:stretch>
              </p:blipFill>
              <p:spPr>
                <a:xfrm>
                  <a:off x="1222573" y="4854446"/>
                  <a:ext cx="127080" cy="30600"/>
                </a:xfrm>
                <a:prstGeom prst="rect">
                  <a:avLst/>
                </a:prstGeom>
              </p:spPr>
            </p:pic>
          </mc:Fallback>
        </mc:AlternateContent>
      </p:grpSp>
      <p:grpSp>
        <p:nvGrpSpPr>
          <p:cNvPr id="56" name="Group 55">
            <a:extLst>
              <a:ext uri="{FF2B5EF4-FFF2-40B4-BE49-F238E27FC236}">
                <a16:creationId xmlns:a16="http://schemas.microsoft.com/office/drawing/2014/main" id="{98176A9E-9E28-47A9-9103-F5C23EF7231C}"/>
              </a:ext>
            </a:extLst>
          </p:cNvPr>
          <p:cNvGrpSpPr/>
          <p:nvPr/>
        </p:nvGrpSpPr>
        <p:grpSpPr>
          <a:xfrm>
            <a:off x="1698133" y="5326190"/>
            <a:ext cx="648000" cy="276840"/>
            <a:chOff x="1496533" y="4701086"/>
            <a:chExt cx="648000" cy="276840"/>
          </a:xfrm>
        </p:grpSpPr>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57DB7F91-6064-45ED-A6A3-8A4506159DB7}"/>
                    </a:ext>
                  </a:extLst>
                </p14:cNvPr>
                <p14:cNvContentPartPr/>
                <p14:nvPr/>
              </p14:nvContentPartPr>
              <p14:xfrm>
                <a:off x="1496533" y="4701086"/>
                <a:ext cx="156240" cy="262800"/>
              </p14:xfrm>
            </p:contentPart>
          </mc:Choice>
          <mc:Fallback xmlns="">
            <p:pic>
              <p:nvPicPr>
                <p:cNvPr id="52" name="Ink 51">
                  <a:extLst>
                    <a:ext uri="{FF2B5EF4-FFF2-40B4-BE49-F238E27FC236}">
                      <a16:creationId xmlns:a16="http://schemas.microsoft.com/office/drawing/2014/main" id="{57DB7F91-6064-45ED-A6A3-8A4506159DB7}"/>
                    </a:ext>
                  </a:extLst>
                </p:cNvPr>
                <p:cNvPicPr/>
                <p:nvPr/>
              </p:nvPicPr>
              <p:blipFill>
                <a:blip r:embed="rId83"/>
                <a:stretch>
                  <a:fillRect/>
                </a:stretch>
              </p:blipFill>
              <p:spPr>
                <a:xfrm>
                  <a:off x="1487893" y="4692086"/>
                  <a:ext cx="173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79D45B08-1D72-4B3F-846D-B748BFF1D740}"/>
                    </a:ext>
                  </a:extLst>
                </p14:cNvPr>
                <p14:cNvContentPartPr/>
                <p14:nvPr/>
              </p14:nvContentPartPr>
              <p14:xfrm>
                <a:off x="1752493" y="4748966"/>
                <a:ext cx="94320" cy="117000"/>
              </p14:xfrm>
            </p:contentPart>
          </mc:Choice>
          <mc:Fallback xmlns="">
            <p:pic>
              <p:nvPicPr>
                <p:cNvPr id="53" name="Ink 52">
                  <a:extLst>
                    <a:ext uri="{FF2B5EF4-FFF2-40B4-BE49-F238E27FC236}">
                      <a16:creationId xmlns:a16="http://schemas.microsoft.com/office/drawing/2014/main" id="{79D45B08-1D72-4B3F-846D-B748BFF1D740}"/>
                    </a:ext>
                  </a:extLst>
                </p:cNvPr>
                <p:cNvPicPr/>
                <p:nvPr/>
              </p:nvPicPr>
              <p:blipFill>
                <a:blip r:embed="rId85"/>
                <a:stretch>
                  <a:fillRect/>
                </a:stretch>
              </p:blipFill>
              <p:spPr>
                <a:xfrm>
                  <a:off x="1743493" y="4740326"/>
                  <a:ext cx="111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F89DE602-E009-48E3-A449-DA542D59A424}"/>
                    </a:ext>
                  </a:extLst>
                </p14:cNvPr>
                <p14:cNvContentPartPr/>
                <p14:nvPr/>
              </p14:nvContentPartPr>
              <p14:xfrm>
                <a:off x="1740613" y="4757966"/>
                <a:ext cx="131040" cy="113040"/>
              </p14:xfrm>
            </p:contentPart>
          </mc:Choice>
          <mc:Fallback xmlns="">
            <p:pic>
              <p:nvPicPr>
                <p:cNvPr id="54" name="Ink 53">
                  <a:extLst>
                    <a:ext uri="{FF2B5EF4-FFF2-40B4-BE49-F238E27FC236}">
                      <a16:creationId xmlns:a16="http://schemas.microsoft.com/office/drawing/2014/main" id="{F89DE602-E009-48E3-A449-DA542D59A424}"/>
                    </a:ext>
                  </a:extLst>
                </p:cNvPr>
                <p:cNvPicPr/>
                <p:nvPr/>
              </p:nvPicPr>
              <p:blipFill>
                <a:blip r:embed="rId87"/>
                <a:stretch>
                  <a:fillRect/>
                </a:stretch>
              </p:blipFill>
              <p:spPr>
                <a:xfrm>
                  <a:off x="1731973" y="4748966"/>
                  <a:ext cx="148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E6CFDEE7-4877-4601-A533-7C156119D3CA}"/>
                    </a:ext>
                  </a:extLst>
                </p14:cNvPr>
                <p14:cNvContentPartPr/>
                <p14:nvPr/>
              </p14:nvContentPartPr>
              <p14:xfrm>
                <a:off x="1994773" y="4705046"/>
                <a:ext cx="149760" cy="272880"/>
              </p14:xfrm>
            </p:contentPart>
          </mc:Choice>
          <mc:Fallback xmlns="">
            <p:pic>
              <p:nvPicPr>
                <p:cNvPr id="55" name="Ink 54">
                  <a:extLst>
                    <a:ext uri="{FF2B5EF4-FFF2-40B4-BE49-F238E27FC236}">
                      <a16:creationId xmlns:a16="http://schemas.microsoft.com/office/drawing/2014/main" id="{E6CFDEE7-4877-4601-A533-7C156119D3CA}"/>
                    </a:ext>
                  </a:extLst>
                </p:cNvPr>
                <p:cNvPicPr/>
                <p:nvPr/>
              </p:nvPicPr>
              <p:blipFill>
                <a:blip r:embed="rId89"/>
                <a:stretch>
                  <a:fillRect/>
                </a:stretch>
              </p:blipFill>
              <p:spPr>
                <a:xfrm>
                  <a:off x="1986133" y="4696406"/>
                  <a:ext cx="167400" cy="290520"/>
                </a:xfrm>
                <a:prstGeom prst="rect">
                  <a:avLst/>
                </a:prstGeom>
              </p:spPr>
            </p:pic>
          </mc:Fallback>
        </mc:AlternateContent>
      </p:grpSp>
      <p:grpSp>
        <p:nvGrpSpPr>
          <p:cNvPr id="63" name="Group 62">
            <a:extLst>
              <a:ext uri="{FF2B5EF4-FFF2-40B4-BE49-F238E27FC236}">
                <a16:creationId xmlns:a16="http://schemas.microsoft.com/office/drawing/2014/main" id="{B9DB358F-EA1A-4346-A6EC-7DCC655A54E8}"/>
              </a:ext>
            </a:extLst>
          </p:cNvPr>
          <p:cNvGrpSpPr/>
          <p:nvPr/>
        </p:nvGrpSpPr>
        <p:grpSpPr>
          <a:xfrm>
            <a:off x="2747173" y="5265710"/>
            <a:ext cx="460800" cy="314280"/>
            <a:chOff x="2545573" y="4640606"/>
            <a:chExt cx="460800" cy="31428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47A35B31-9867-4BAF-BA44-5D99CE2736C3}"/>
                    </a:ext>
                  </a:extLst>
                </p14:cNvPr>
                <p14:cNvContentPartPr/>
                <p14:nvPr/>
              </p14:nvContentPartPr>
              <p14:xfrm>
                <a:off x="2605333" y="4800446"/>
                <a:ext cx="91800" cy="6120"/>
              </p14:xfrm>
            </p:contentPart>
          </mc:Choice>
          <mc:Fallback xmlns="">
            <p:pic>
              <p:nvPicPr>
                <p:cNvPr id="60" name="Ink 59">
                  <a:extLst>
                    <a:ext uri="{FF2B5EF4-FFF2-40B4-BE49-F238E27FC236}">
                      <a16:creationId xmlns:a16="http://schemas.microsoft.com/office/drawing/2014/main" id="{47A35B31-9867-4BAF-BA44-5D99CE2736C3}"/>
                    </a:ext>
                  </a:extLst>
                </p:cNvPr>
                <p:cNvPicPr/>
                <p:nvPr/>
              </p:nvPicPr>
              <p:blipFill>
                <a:blip r:embed="rId91"/>
                <a:stretch>
                  <a:fillRect/>
                </a:stretch>
              </p:blipFill>
              <p:spPr>
                <a:xfrm>
                  <a:off x="2596333" y="4791806"/>
                  <a:ext cx="109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86CDF59C-1E87-412E-9076-A0F673F6E880}"/>
                    </a:ext>
                  </a:extLst>
                </p14:cNvPr>
                <p14:cNvContentPartPr/>
                <p14:nvPr/>
              </p14:nvContentPartPr>
              <p14:xfrm>
                <a:off x="2545573" y="4873526"/>
                <a:ext cx="112680" cy="9720"/>
              </p14:xfrm>
            </p:contentPart>
          </mc:Choice>
          <mc:Fallback xmlns="">
            <p:pic>
              <p:nvPicPr>
                <p:cNvPr id="61" name="Ink 60">
                  <a:extLst>
                    <a:ext uri="{FF2B5EF4-FFF2-40B4-BE49-F238E27FC236}">
                      <a16:creationId xmlns:a16="http://schemas.microsoft.com/office/drawing/2014/main" id="{86CDF59C-1E87-412E-9076-A0F673F6E880}"/>
                    </a:ext>
                  </a:extLst>
                </p:cNvPr>
                <p:cNvPicPr/>
                <p:nvPr/>
              </p:nvPicPr>
              <p:blipFill>
                <a:blip r:embed="rId93"/>
                <a:stretch>
                  <a:fillRect/>
                </a:stretch>
              </p:blipFill>
              <p:spPr>
                <a:xfrm>
                  <a:off x="2536573" y="4864886"/>
                  <a:ext cx="13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8A618C96-CAF3-43F8-B20E-52D10B488899}"/>
                    </a:ext>
                  </a:extLst>
                </p14:cNvPr>
                <p14:cNvContentPartPr/>
                <p14:nvPr/>
              </p14:nvContentPartPr>
              <p14:xfrm>
                <a:off x="2787493" y="4640606"/>
                <a:ext cx="218880" cy="314280"/>
              </p14:xfrm>
            </p:contentPart>
          </mc:Choice>
          <mc:Fallback xmlns="">
            <p:pic>
              <p:nvPicPr>
                <p:cNvPr id="62" name="Ink 61">
                  <a:extLst>
                    <a:ext uri="{FF2B5EF4-FFF2-40B4-BE49-F238E27FC236}">
                      <a16:creationId xmlns:a16="http://schemas.microsoft.com/office/drawing/2014/main" id="{8A618C96-CAF3-43F8-B20E-52D10B488899}"/>
                    </a:ext>
                  </a:extLst>
                </p:cNvPr>
                <p:cNvPicPr/>
                <p:nvPr/>
              </p:nvPicPr>
              <p:blipFill>
                <a:blip r:embed="rId95"/>
                <a:stretch>
                  <a:fillRect/>
                </a:stretch>
              </p:blipFill>
              <p:spPr>
                <a:xfrm>
                  <a:off x="2778493" y="4631966"/>
                  <a:ext cx="236520" cy="33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71" name="Ink 70">
                <a:extLst>
                  <a:ext uri="{FF2B5EF4-FFF2-40B4-BE49-F238E27FC236}">
                    <a16:creationId xmlns:a16="http://schemas.microsoft.com/office/drawing/2014/main" id="{A5153637-DC20-452B-B714-BFB425F52008}"/>
                  </a:ext>
                </a:extLst>
              </p14:cNvPr>
              <p14:cNvContentPartPr/>
              <p14:nvPr/>
            </p14:nvContentPartPr>
            <p14:xfrm>
              <a:off x="1457293" y="2527086"/>
              <a:ext cx="329400" cy="335160"/>
            </p14:xfrm>
          </p:contentPart>
        </mc:Choice>
        <mc:Fallback xmlns="">
          <p:pic>
            <p:nvPicPr>
              <p:cNvPr id="71" name="Ink 70">
                <a:extLst>
                  <a:ext uri="{FF2B5EF4-FFF2-40B4-BE49-F238E27FC236}">
                    <a16:creationId xmlns:a16="http://schemas.microsoft.com/office/drawing/2014/main" id="{A5153637-DC20-452B-B714-BFB425F52008}"/>
                  </a:ext>
                </a:extLst>
              </p:cNvPr>
              <p:cNvPicPr/>
              <p:nvPr/>
            </p:nvPicPr>
            <p:blipFill>
              <a:blip r:embed="rId97"/>
              <a:stretch>
                <a:fillRect/>
              </a:stretch>
            </p:blipFill>
            <p:spPr>
              <a:xfrm>
                <a:off x="1403293" y="2419086"/>
                <a:ext cx="43704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62E4BE40-1912-40EE-B1A3-8EEEB364D33D}"/>
                  </a:ext>
                </a:extLst>
              </p14:cNvPr>
              <p14:cNvContentPartPr/>
              <p14:nvPr/>
            </p14:nvContentPartPr>
            <p14:xfrm>
              <a:off x="500053" y="4028030"/>
              <a:ext cx="210240" cy="487440"/>
            </p14:xfrm>
          </p:contentPart>
        </mc:Choice>
        <mc:Fallback xmlns="">
          <p:pic>
            <p:nvPicPr>
              <p:cNvPr id="72" name="Ink 71">
                <a:extLst>
                  <a:ext uri="{FF2B5EF4-FFF2-40B4-BE49-F238E27FC236}">
                    <a16:creationId xmlns:a16="http://schemas.microsoft.com/office/drawing/2014/main" id="{62E4BE40-1912-40EE-B1A3-8EEEB364D33D}"/>
                  </a:ext>
                </a:extLst>
              </p:cNvPr>
              <p:cNvPicPr/>
              <p:nvPr/>
            </p:nvPicPr>
            <p:blipFill>
              <a:blip r:embed="rId99"/>
              <a:stretch>
                <a:fillRect/>
              </a:stretch>
            </p:blipFill>
            <p:spPr>
              <a:xfrm>
                <a:off x="446053" y="3920110"/>
                <a:ext cx="317880" cy="702921"/>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579B3520-B553-4FBA-B618-A81BD8F5B707}"/>
                  </a:ext>
                </a:extLst>
              </p14:cNvPr>
              <p14:cNvContentPartPr/>
              <p14:nvPr/>
            </p14:nvContentPartPr>
            <p14:xfrm>
              <a:off x="826775" y="2870650"/>
              <a:ext cx="464400" cy="237960"/>
            </p14:xfrm>
          </p:contentPart>
        </mc:Choice>
        <mc:Fallback xmlns="">
          <p:pic>
            <p:nvPicPr>
              <p:cNvPr id="77" name="Ink 76">
                <a:extLst>
                  <a:ext uri="{FF2B5EF4-FFF2-40B4-BE49-F238E27FC236}">
                    <a16:creationId xmlns:a16="http://schemas.microsoft.com/office/drawing/2014/main" id="{579B3520-B553-4FBA-B618-A81BD8F5B707}"/>
                  </a:ext>
                </a:extLst>
              </p:cNvPr>
              <p:cNvPicPr/>
              <p:nvPr/>
            </p:nvPicPr>
            <p:blipFill>
              <a:blip r:embed="rId101"/>
              <a:stretch>
                <a:fillRect/>
              </a:stretch>
            </p:blipFill>
            <p:spPr>
              <a:xfrm>
                <a:off x="772775" y="2762650"/>
                <a:ext cx="5720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93C7611C-F86C-4CDD-A27B-48DAC915576C}"/>
                  </a:ext>
                </a:extLst>
              </p14:cNvPr>
              <p14:cNvContentPartPr/>
              <p14:nvPr/>
            </p14:nvContentPartPr>
            <p14:xfrm>
              <a:off x="1843573" y="3973310"/>
              <a:ext cx="810000" cy="485280"/>
            </p14:xfrm>
          </p:contentPart>
        </mc:Choice>
        <mc:Fallback xmlns="">
          <p:pic>
            <p:nvPicPr>
              <p:cNvPr id="78" name="Ink 77">
                <a:extLst>
                  <a:ext uri="{FF2B5EF4-FFF2-40B4-BE49-F238E27FC236}">
                    <a16:creationId xmlns:a16="http://schemas.microsoft.com/office/drawing/2014/main" id="{93C7611C-F86C-4CDD-A27B-48DAC915576C}"/>
                  </a:ext>
                </a:extLst>
              </p:cNvPr>
              <p:cNvPicPr/>
              <p:nvPr/>
            </p:nvPicPr>
            <p:blipFill>
              <a:blip r:embed="rId103"/>
              <a:stretch>
                <a:fillRect/>
              </a:stretch>
            </p:blipFill>
            <p:spPr>
              <a:xfrm>
                <a:off x="1789573" y="3865310"/>
                <a:ext cx="91764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586824A3-63F8-42F9-BD1A-E49E2F0A8AF4}"/>
                  </a:ext>
                </a:extLst>
              </p14:cNvPr>
              <p14:cNvContentPartPr/>
              <p14:nvPr/>
            </p14:nvContentPartPr>
            <p14:xfrm>
              <a:off x="608053" y="4297670"/>
              <a:ext cx="133920" cy="352440"/>
            </p14:xfrm>
          </p:contentPart>
        </mc:Choice>
        <mc:Fallback xmlns="">
          <p:pic>
            <p:nvPicPr>
              <p:cNvPr id="79" name="Ink 78">
                <a:extLst>
                  <a:ext uri="{FF2B5EF4-FFF2-40B4-BE49-F238E27FC236}">
                    <a16:creationId xmlns:a16="http://schemas.microsoft.com/office/drawing/2014/main" id="{586824A3-63F8-42F9-BD1A-E49E2F0A8AF4}"/>
                  </a:ext>
                </a:extLst>
              </p:cNvPr>
              <p:cNvPicPr/>
              <p:nvPr/>
            </p:nvPicPr>
            <p:blipFill>
              <a:blip r:embed="rId105"/>
              <a:stretch>
                <a:fillRect/>
              </a:stretch>
            </p:blipFill>
            <p:spPr>
              <a:xfrm>
                <a:off x="554053" y="4189780"/>
                <a:ext cx="241560" cy="5678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854C6BC9-7944-414B-8E70-83996282A6AC}"/>
                  </a:ext>
                </a:extLst>
              </p14:cNvPr>
              <p14:cNvContentPartPr/>
              <p14:nvPr/>
            </p14:nvContentPartPr>
            <p14:xfrm>
              <a:off x="1861213" y="2568580"/>
              <a:ext cx="465120" cy="355680"/>
            </p14:xfrm>
          </p:contentPart>
        </mc:Choice>
        <mc:Fallback xmlns="">
          <p:pic>
            <p:nvPicPr>
              <p:cNvPr id="80" name="Ink 79">
                <a:extLst>
                  <a:ext uri="{FF2B5EF4-FFF2-40B4-BE49-F238E27FC236}">
                    <a16:creationId xmlns:a16="http://schemas.microsoft.com/office/drawing/2014/main" id="{854C6BC9-7944-414B-8E70-83996282A6AC}"/>
                  </a:ext>
                </a:extLst>
              </p:cNvPr>
              <p:cNvPicPr/>
              <p:nvPr/>
            </p:nvPicPr>
            <p:blipFill>
              <a:blip r:embed="rId107"/>
              <a:stretch>
                <a:fillRect/>
              </a:stretch>
            </p:blipFill>
            <p:spPr>
              <a:xfrm>
                <a:off x="1843213" y="2532580"/>
                <a:ext cx="5007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621FA5E4-81E7-4DD8-A46C-5F5C4D487C22}"/>
                  </a:ext>
                </a:extLst>
              </p14:cNvPr>
              <p14:cNvContentPartPr/>
              <p14:nvPr/>
            </p14:nvContentPartPr>
            <p14:xfrm>
              <a:off x="1485013" y="3800870"/>
              <a:ext cx="1259640" cy="811080"/>
            </p14:xfrm>
          </p:contentPart>
        </mc:Choice>
        <mc:Fallback xmlns="">
          <p:pic>
            <p:nvPicPr>
              <p:cNvPr id="81" name="Ink 80">
                <a:extLst>
                  <a:ext uri="{FF2B5EF4-FFF2-40B4-BE49-F238E27FC236}">
                    <a16:creationId xmlns:a16="http://schemas.microsoft.com/office/drawing/2014/main" id="{621FA5E4-81E7-4DD8-A46C-5F5C4D487C22}"/>
                  </a:ext>
                </a:extLst>
              </p:cNvPr>
              <p:cNvPicPr/>
              <p:nvPr/>
            </p:nvPicPr>
            <p:blipFill>
              <a:blip r:embed="rId109"/>
              <a:stretch>
                <a:fillRect/>
              </a:stretch>
            </p:blipFill>
            <p:spPr>
              <a:xfrm>
                <a:off x="1467013" y="3764854"/>
                <a:ext cx="1295280" cy="882752"/>
              </a:xfrm>
              <a:prstGeom prst="rect">
                <a:avLst/>
              </a:prstGeom>
            </p:spPr>
          </p:pic>
        </mc:Fallback>
      </mc:AlternateContent>
      <p:graphicFrame>
        <p:nvGraphicFramePr>
          <p:cNvPr id="18" name="Table 17">
            <a:extLst>
              <a:ext uri="{FF2B5EF4-FFF2-40B4-BE49-F238E27FC236}">
                <a16:creationId xmlns:a16="http://schemas.microsoft.com/office/drawing/2014/main" id="{682EF690-A05B-47C5-B8DC-DB728AC90A52}"/>
              </a:ext>
            </a:extLst>
          </p:cNvPr>
          <p:cNvGraphicFramePr>
            <a:graphicFrameLocks noGrp="1"/>
          </p:cNvGraphicFramePr>
          <p:nvPr>
            <p:extLst>
              <p:ext uri="{D42A27DB-BD31-4B8C-83A1-F6EECF244321}">
                <p14:modId xmlns:p14="http://schemas.microsoft.com/office/powerpoint/2010/main" val="2666106455"/>
              </p:ext>
            </p:extLst>
          </p:nvPr>
        </p:nvGraphicFramePr>
        <p:xfrm>
          <a:off x="617827" y="2123320"/>
          <a:ext cx="8045200" cy="1431860"/>
        </p:xfrm>
        <a:graphic>
          <a:graphicData uri="http://schemas.openxmlformats.org/drawingml/2006/table">
            <a:tbl>
              <a:tblPr firstRow="1" bandRow="1">
                <a:tableStyleId>{5940675A-B579-460E-94D1-54222C63F5DA}</a:tableStyleId>
              </a:tblPr>
              <a:tblGrid>
                <a:gridCol w="4022600">
                  <a:extLst>
                    <a:ext uri="{9D8B030D-6E8A-4147-A177-3AD203B41FA5}">
                      <a16:colId xmlns:a16="http://schemas.microsoft.com/office/drawing/2014/main" val="85253451"/>
                    </a:ext>
                  </a:extLst>
                </a:gridCol>
                <a:gridCol w="4022600">
                  <a:extLst>
                    <a:ext uri="{9D8B030D-6E8A-4147-A177-3AD203B41FA5}">
                      <a16:colId xmlns:a16="http://schemas.microsoft.com/office/drawing/2014/main" val="3678973509"/>
                    </a:ext>
                  </a:extLst>
                </a:gridCol>
              </a:tblGrid>
              <a:tr h="444305">
                <a:tc>
                  <a:txBody>
                    <a:bodyPr/>
                    <a:lstStyle/>
                    <a:p>
                      <a:r>
                        <a:rPr lang="en-GB" b="1">
                          <a:solidFill>
                            <a:schemeClr val="bg2"/>
                          </a:solidFill>
                        </a:rPr>
                        <a:t>Example </a:t>
                      </a:r>
                    </a:p>
                  </a:txBody>
                  <a:tcPr>
                    <a:solidFill>
                      <a:schemeClr val="tx2"/>
                    </a:solidFill>
                  </a:tcPr>
                </a:tc>
                <a:tc>
                  <a:txBody>
                    <a:bodyPr/>
                    <a:lstStyle/>
                    <a:p>
                      <a:r>
                        <a:rPr lang="en-GB" b="1">
                          <a:solidFill>
                            <a:schemeClr val="bg2"/>
                          </a:solidFill>
                        </a:rPr>
                        <a:t>Student’s attempt</a:t>
                      </a:r>
                    </a:p>
                  </a:txBody>
                  <a:tcPr>
                    <a:solidFill>
                      <a:schemeClr val="tx2"/>
                    </a:solidFill>
                  </a:tcPr>
                </a:tc>
                <a:extLst>
                  <a:ext uri="{0D108BD9-81ED-4DB2-BD59-A6C34878D82A}">
                    <a16:rowId xmlns:a16="http://schemas.microsoft.com/office/drawing/2014/main" val="4133473130"/>
                  </a:ext>
                </a:extLst>
              </a:tr>
              <a:tr h="987555">
                <a:tc>
                  <a:txBody>
                    <a:bodyPr/>
                    <a:lstStyle/>
                    <a:p>
                      <a:r>
                        <a:rPr lang="en-GB"/>
                        <a:t>Given </a:t>
                      </a:r>
                      <a:r>
                        <a:rPr lang="en-GB" sz="1800" b="0" i="0" kern="1200">
                          <a:solidFill>
                            <a:schemeClr val="tx1"/>
                          </a:solidFill>
                          <a:effectLst/>
                          <a:latin typeface="+mn-lt"/>
                          <a:ea typeface="+mn-ea"/>
                          <a:cs typeface="+mn-cs"/>
                        </a:rPr>
                        <a:t>ƒ</a:t>
                      </a:r>
                      <a:r>
                        <a:rPr lang="en-GB"/>
                        <a:t>(x) =2</a:t>
                      </a:r>
                      <a:r>
                        <a:rPr lang="en-GB" i="1"/>
                        <a:t>x</a:t>
                      </a:r>
                    </a:p>
                    <a:p>
                      <a:r>
                        <a:rPr lang="en-GB" i="1"/>
                        <a:t>g</a:t>
                      </a:r>
                      <a:r>
                        <a:rPr lang="en-GB"/>
                        <a:t>(x) = </a:t>
                      </a:r>
                      <a:r>
                        <a:rPr lang="en-GB" i="1"/>
                        <a:t>x</a:t>
                      </a:r>
                      <a:r>
                        <a:rPr lang="en-GB"/>
                        <a:t> + 1</a:t>
                      </a:r>
                    </a:p>
                    <a:p>
                      <a:r>
                        <a:rPr lang="en-GB"/>
                        <a:t>Find </a:t>
                      </a:r>
                      <a:r>
                        <a:rPr lang="en-GB" sz="1800" b="0" i="0" kern="1200">
                          <a:solidFill>
                            <a:schemeClr val="tx1"/>
                          </a:solidFill>
                          <a:effectLst/>
                          <a:latin typeface="+mn-lt"/>
                          <a:ea typeface="+mn-ea"/>
                          <a:cs typeface="+mn-cs"/>
                        </a:rPr>
                        <a:t>ƒg(2)</a:t>
                      </a:r>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Given </a:t>
                      </a:r>
                      <a:r>
                        <a:rPr lang="en-GB" sz="1800" b="0" i="0" kern="1200">
                          <a:solidFill>
                            <a:schemeClr val="tx1"/>
                          </a:solidFill>
                          <a:effectLst/>
                          <a:latin typeface="+mn-lt"/>
                          <a:ea typeface="+mn-ea"/>
                          <a:cs typeface="+mn-cs"/>
                        </a:rPr>
                        <a:t>ƒ</a:t>
                      </a:r>
                      <a:r>
                        <a:rPr lang="en-GB"/>
                        <a:t>(x) =2</a:t>
                      </a:r>
                      <a:r>
                        <a:rPr lang="en-GB" i="1"/>
                        <a:t>x</a:t>
                      </a:r>
                    </a:p>
                    <a:p>
                      <a:r>
                        <a:rPr lang="en-GB" i="1"/>
                        <a:t>g</a:t>
                      </a:r>
                      <a:r>
                        <a:rPr lang="en-GB"/>
                        <a:t>(x) = </a:t>
                      </a:r>
                      <a:r>
                        <a:rPr lang="en-GB" i="1"/>
                        <a:t>x </a:t>
                      </a:r>
                      <a:r>
                        <a:rPr lang="en-GB"/>
                        <a:t>+ 1</a:t>
                      </a:r>
                    </a:p>
                    <a:p>
                      <a:r>
                        <a:rPr lang="en-GB"/>
                        <a:t>find </a:t>
                      </a:r>
                      <a:r>
                        <a:rPr lang="en-GB" i="1"/>
                        <a:t>fg gf </a:t>
                      </a:r>
                    </a:p>
                  </a:txBody>
                  <a:tcPr/>
                </a:tc>
                <a:extLst>
                  <a:ext uri="{0D108BD9-81ED-4DB2-BD59-A6C34878D82A}">
                    <a16:rowId xmlns:a16="http://schemas.microsoft.com/office/drawing/2014/main" val="2790643018"/>
                  </a:ext>
                </a:extLst>
              </a:tr>
            </a:tbl>
          </a:graphicData>
        </a:graphic>
      </p:graphicFrame>
      <p:sp>
        <p:nvSpPr>
          <p:cNvPr id="7" name="TextBox 6">
            <a:extLst>
              <a:ext uri="{FF2B5EF4-FFF2-40B4-BE49-F238E27FC236}">
                <a16:creationId xmlns:a16="http://schemas.microsoft.com/office/drawing/2014/main" id="{5ED64795-0F16-4F3C-9A5E-84DA7D7BF417}"/>
              </a:ext>
            </a:extLst>
          </p:cNvPr>
          <p:cNvSpPr txBox="1"/>
          <p:nvPr/>
        </p:nvSpPr>
        <p:spPr>
          <a:xfrm>
            <a:off x="6137910" y="6106957"/>
            <a:ext cx="3155950" cy="153888"/>
          </a:xfrm>
          <a:prstGeom prst="rect">
            <a:avLst/>
          </a:prstGeom>
          <a:noFill/>
        </p:spPr>
        <p:txBody>
          <a:bodyPr wrap="square" lIns="0" tIns="0" rIns="0" bIns="0" rtlCol="0">
            <a:spAutoFit/>
          </a:bodyPr>
          <a:lstStyle/>
          <a:p>
            <a:r>
              <a:rPr lang="en-GB" sz="1000"/>
              <a:t>Based on an activity from </a:t>
            </a:r>
            <a:r>
              <a:rPr lang="en-GB" sz="1000">
                <a:solidFill>
                  <a:schemeClr val="accent2"/>
                </a:solidFill>
                <a:hlinkClick r:id="rId110">
                  <a:extLst>
                    <a:ext uri="{A12FA001-AC4F-418D-AE19-62706E023703}">
                      <ahyp:hlinkClr xmlns:ahyp="http://schemas.microsoft.com/office/drawing/2018/hyperlinkcolor" val="tx"/>
                    </a:ext>
                  </a:extLst>
                </a:hlinkClick>
              </a:rPr>
              <a:t>Variation Theory</a:t>
            </a:r>
            <a:endParaRPr lang="en-GB" sz="1000">
              <a:solidFill>
                <a:schemeClr val="accent2"/>
              </a:solidFill>
            </a:endParaRPr>
          </a:p>
        </p:txBody>
      </p:sp>
    </p:spTree>
    <p:extLst>
      <p:ext uri="{BB962C8B-B14F-4D97-AF65-F5344CB8AC3E}">
        <p14:creationId xmlns:p14="http://schemas.microsoft.com/office/powerpoint/2010/main" val="349934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8045200" cy="819488"/>
          </a:xfrm>
        </p:spPr>
        <p:txBody>
          <a:bodyPr/>
          <a:lstStyle/>
          <a:p>
            <a:br>
              <a:rPr lang="en-US" dirty="0"/>
            </a:br>
            <a:r>
              <a:rPr lang="en-US" dirty="0"/>
              <a:t>Think aloud </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Content Placeholder 3">
            <a:extLst>
              <a:ext uri="{FF2B5EF4-FFF2-40B4-BE49-F238E27FC236}">
                <a16:creationId xmlns:a16="http://schemas.microsoft.com/office/drawing/2014/main" id="{DF0E431F-ECBB-4C91-AE2F-59B289283DA1}"/>
              </a:ext>
            </a:extLst>
          </p:cNvPr>
          <p:cNvSpPr>
            <a:spLocks noGrp="1"/>
          </p:cNvSpPr>
          <p:nvPr>
            <p:ph sz="quarter" idx="12"/>
          </p:nvPr>
        </p:nvSpPr>
        <p:spPr>
          <a:xfrm>
            <a:off x="549000" y="1435958"/>
            <a:ext cx="8046000" cy="5283073"/>
          </a:xfrm>
        </p:spPr>
        <p:txBody>
          <a:bodyPr/>
          <a:lstStyle/>
          <a:p>
            <a:pPr marL="0" indent="0">
              <a:buNone/>
            </a:pPr>
            <a:r>
              <a:rPr lang="en-US" dirty="0"/>
              <a:t>Other sentence starters to facilitate thinking aloud:</a:t>
            </a:r>
          </a:p>
          <a:p>
            <a:pPr lvl="1"/>
            <a:r>
              <a:rPr lang="en-US" dirty="0"/>
              <a:t>How did you begin to solve this problem?</a:t>
            </a:r>
          </a:p>
          <a:p>
            <a:pPr lvl="1"/>
            <a:r>
              <a:rPr lang="en-US" dirty="0"/>
              <a:t>Can you break it down? What would the first part be?</a:t>
            </a:r>
          </a:p>
          <a:p>
            <a:pPr lvl="1"/>
            <a:r>
              <a:rPr lang="en-US" dirty="0"/>
              <a:t>What do you need to do next?</a:t>
            </a:r>
          </a:p>
          <a:p>
            <a:pPr lvl="1"/>
            <a:r>
              <a:rPr lang="en-US" dirty="0"/>
              <a:t>Can you share your method for solving…</a:t>
            </a:r>
          </a:p>
          <a:p>
            <a:pPr lvl="1"/>
            <a:r>
              <a:rPr lang="en-US" dirty="0"/>
              <a:t>Can you reword the question into simpler terms?</a:t>
            </a:r>
          </a:p>
          <a:p>
            <a:pPr lvl="1"/>
            <a:r>
              <a:rPr lang="en-US" dirty="0"/>
              <a:t>Try to explain what you are doing in your own words.</a:t>
            </a:r>
          </a:p>
          <a:p>
            <a:pPr lvl="1"/>
            <a:r>
              <a:rPr lang="en-US" dirty="0"/>
              <a:t>Do you see a pattern?</a:t>
            </a:r>
          </a:p>
          <a:p>
            <a:pPr lvl="1"/>
            <a:r>
              <a:rPr lang="en-US" dirty="0"/>
              <a:t>Have you tried…?</a:t>
            </a:r>
          </a:p>
          <a:p>
            <a:pPr lvl="1"/>
            <a:r>
              <a:rPr lang="en-US" dirty="0"/>
              <a:t>Did you have a system? Explain it.</a:t>
            </a:r>
          </a:p>
          <a:p>
            <a:pPr lvl="1"/>
            <a:r>
              <a:rPr lang="en-US" dirty="0"/>
              <a:t>What is the same? What is different?</a:t>
            </a:r>
          </a:p>
          <a:p>
            <a:pPr lvl="1"/>
            <a:r>
              <a:rPr lang="en-US" dirty="0"/>
              <a:t>How could you help someone without telling them the answer?</a:t>
            </a:r>
          </a:p>
          <a:p>
            <a:pPr lvl="1"/>
            <a:r>
              <a:rPr lang="en-US" dirty="0"/>
              <a:t>How would you explain today’s task to someone who wasn’t here today?</a:t>
            </a:r>
          </a:p>
          <a:p>
            <a:pPr lvl="1"/>
            <a:r>
              <a:rPr lang="en-US" dirty="0"/>
              <a:t>If passing the baton…</a:t>
            </a:r>
          </a:p>
          <a:p>
            <a:pPr lvl="1"/>
            <a:r>
              <a:rPr lang="en-US" dirty="0"/>
              <a:t>Would anyone like to add to this?</a:t>
            </a:r>
          </a:p>
          <a:p>
            <a:pPr marL="0" indent="0">
              <a:buNone/>
            </a:pPr>
            <a:endParaRPr lang="en-GB"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15</a:t>
            </a:fld>
            <a:endParaRPr lang="en-GB"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C51E92E-6693-477A-9BBC-F00E9A3E5E91}"/>
                  </a:ext>
                </a:extLst>
              </p14:cNvPr>
              <p14:cNvContentPartPr/>
              <p14:nvPr/>
            </p14:nvContentPartPr>
            <p14:xfrm>
              <a:off x="11269047" y="1194775"/>
              <a:ext cx="23400" cy="38160"/>
            </p14:xfrm>
          </p:contentPart>
        </mc:Choice>
        <mc:Fallback xmlns="">
          <p:pic>
            <p:nvPicPr>
              <p:cNvPr id="9" name="Ink 8">
                <a:extLst>
                  <a:ext uri="{FF2B5EF4-FFF2-40B4-BE49-F238E27FC236}">
                    <a16:creationId xmlns:a16="http://schemas.microsoft.com/office/drawing/2014/main" id="{3C51E92E-6693-477A-9BBC-F00E9A3E5E91}"/>
                  </a:ext>
                </a:extLst>
              </p:cNvPr>
              <p:cNvPicPr/>
              <p:nvPr/>
            </p:nvPicPr>
            <p:blipFill>
              <a:blip r:embed="rId4"/>
              <a:stretch>
                <a:fillRect/>
              </a:stretch>
            </p:blipFill>
            <p:spPr>
              <a:xfrm>
                <a:off x="11260407" y="1186135"/>
                <a:ext cx="41040" cy="55800"/>
              </a:xfrm>
              <a:prstGeom prst="rect">
                <a:avLst/>
              </a:prstGeom>
            </p:spPr>
          </p:pic>
        </mc:Fallback>
      </mc:AlternateContent>
    </p:spTree>
    <p:extLst>
      <p:ext uri="{BB962C8B-B14F-4D97-AF65-F5344CB8AC3E}">
        <p14:creationId xmlns:p14="http://schemas.microsoft.com/office/powerpoint/2010/main" val="45289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5541"/>
            <a:ext cx="8045200" cy="431181"/>
          </a:xfrm>
        </p:spPr>
        <p:txBody>
          <a:bodyPr/>
          <a:lstStyle/>
          <a:p>
            <a:r>
              <a:rPr lang="en-US" dirty="0"/>
              <a:t>Teach - meet sharing opportunity: </a:t>
            </a:r>
            <a:br>
              <a:rPr lang="en-US" dirty="0"/>
            </a:br>
            <a:r>
              <a:rPr lang="en-US" dirty="0"/>
              <a:t>Solving equations with a variable on both sides</a:t>
            </a:r>
            <a:endParaRPr lang="en-GB" dirty="0"/>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16</a:t>
            </a:fld>
            <a:endParaRPr lang="en-GB"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11DBFC4-E219-48E7-AA12-DB1FDDBB87CB}"/>
                  </a:ext>
                </a:extLst>
              </p:cNvPr>
              <p:cNvGraphicFramePr>
                <a:graphicFrameLocks noGrp="1"/>
              </p:cNvGraphicFramePr>
              <p:nvPr>
                <p:extLst>
                  <p:ext uri="{D42A27DB-BD31-4B8C-83A1-F6EECF244321}">
                    <p14:modId xmlns:p14="http://schemas.microsoft.com/office/powerpoint/2010/main" val="2001790665"/>
                  </p:ext>
                </p:extLst>
              </p:nvPr>
            </p:nvGraphicFramePr>
            <p:xfrm>
              <a:off x="549400" y="1323697"/>
              <a:ext cx="8045200" cy="2717799"/>
            </p:xfrm>
            <a:graphic>
              <a:graphicData uri="http://schemas.openxmlformats.org/drawingml/2006/table">
                <a:tbl>
                  <a:tblPr firstRow="1" bandRow="1">
                    <a:tableStyleId>{5C22544A-7EE6-4342-B048-85BDC9FD1C3A}</a:tableStyleId>
                  </a:tblPr>
                  <a:tblGrid>
                    <a:gridCol w="2011300">
                      <a:extLst>
                        <a:ext uri="{9D8B030D-6E8A-4147-A177-3AD203B41FA5}">
                          <a16:colId xmlns:a16="http://schemas.microsoft.com/office/drawing/2014/main" val="2177202305"/>
                        </a:ext>
                      </a:extLst>
                    </a:gridCol>
                    <a:gridCol w="2011300">
                      <a:extLst>
                        <a:ext uri="{9D8B030D-6E8A-4147-A177-3AD203B41FA5}">
                          <a16:colId xmlns:a16="http://schemas.microsoft.com/office/drawing/2014/main" val="54514767"/>
                        </a:ext>
                      </a:extLst>
                    </a:gridCol>
                    <a:gridCol w="2011300">
                      <a:extLst>
                        <a:ext uri="{9D8B030D-6E8A-4147-A177-3AD203B41FA5}">
                          <a16:colId xmlns:a16="http://schemas.microsoft.com/office/drawing/2014/main" val="4111053829"/>
                        </a:ext>
                      </a:extLst>
                    </a:gridCol>
                    <a:gridCol w="2011300">
                      <a:extLst>
                        <a:ext uri="{9D8B030D-6E8A-4147-A177-3AD203B41FA5}">
                          <a16:colId xmlns:a16="http://schemas.microsoft.com/office/drawing/2014/main" val="1809092103"/>
                        </a:ext>
                      </a:extLst>
                    </a:gridCol>
                  </a:tblGrid>
                  <a:tr h="905933">
                    <a:tc>
                      <a:txBody>
                        <a:bodyPr/>
                        <a:lstStyle/>
                        <a:p>
                          <a:endParaRPr lang="en-GB" sz="1200" b="1" i="1" dirty="0">
                            <a:solidFill>
                              <a:schemeClr val="tx1">
                                <a:lumMod val="50000"/>
                              </a:schemeClr>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GB" sz="1200" b="1" i="1" smtClean="0">
                                    <a:solidFill>
                                      <a:schemeClr val="tx1">
                                        <a:lumMod val="50000"/>
                                      </a:schemeClr>
                                    </a:solidFill>
                                    <a:latin typeface="Cambria Math" panose="02040503050406030204" pitchFamily="18" charset="0"/>
                                  </a:rPr>
                                  <m:t>𝟐𝟑</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𝟓</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𝟒𝟕</m:t>
                                </m:r>
                              </m:oMath>
                            </m:oMathPara>
                          </a14:m>
                          <a:endParaRPr lang="en-GB" sz="1200" b="1" dirty="0">
                            <a:solidFill>
                              <a:schemeClr val="tx1">
                                <a:lumMod val="50000"/>
                              </a:schemeClr>
                            </a:solidFill>
                          </a:endParaRPr>
                        </a:p>
                        <a:p>
                          <a:pPr algn="ctr"/>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𝟔</m:t>
                                </m:r>
                                <m:d>
                                  <m:dPr>
                                    <m:ctrlPr>
                                      <a:rPr lang="en-GB" sz="1200" b="1" i="1" smtClean="0">
                                        <a:solidFill>
                                          <a:schemeClr val="tx1">
                                            <a:lumMod val="50000"/>
                                          </a:schemeClr>
                                        </a:solidFill>
                                        <a:latin typeface="Cambria Math" panose="02040503050406030204" pitchFamily="18" charset="0"/>
                                      </a:rPr>
                                    </m:ctrlPr>
                                  </m:dPr>
                                  <m:e>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𝟏</m:t>
                                    </m:r>
                                  </m:e>
                                </m:d>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𝟒𝟖</m:t>
                                </m:r>
                              </m:oMath>
                            </m:oMathPara>
                          </a14:m>
                          <a:endParaRPr lang="en-GB" sz="1200" b="1" dirty="0">
                            <a:solidFill>
                              <a:schemeClr val="tx1">
                                <a:lumMod val="50000"/>
                              </a:schemeClr>
                            </a:solidFill>
                          </a:endParaRPr>
                        </a:p>
                        <a:p>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𝟑</m:t>
                                </m:r>
                                <m:d>
                                  <m:dPr>
                                    <m:ctrlPr>
                                      <a:rPr lang="en-GB" sz="1200" b="1" i="1" smtClean="0">
                                        <a:solidFill>
                                          <a:schemeClr val="tx1">
                                            <a:lumMod val="50000"/>
                                          </a:schemeClr>
                                        </a:solidFill>
                                        <a:latin typeface="Cambria Math" panose="02040503050406030204" pitchFamily="18" charset="0"/>
                                      </a:rPr>
                                    </m:ctrlPr>
                                  </m:dPr>
                                  <m:e>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𝟐</m:t>
                                    </m:r>
                                  </m:e>
                                </m:d>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𝟓</m:t>
                                </m:r>
                                <m:d>
                                  <m:dPr>
                                    <m:ctrlPr>
                                      <a:rPr lang="en-GB" sz="1200" b="1" i="1" smtClean="0">
                                        <a:solidFill>
                                          <a:schemeClr val="tx1">
                                            <a:lumMod val="50000"/>
                                          </a:schemeClr>
                                        </a:solidFill>
                                        <a:latin typeface="Cambria Math" panose="02040503050406030204" pitchFamily="18" charset="0"/>
                                      </a:rPr>
                                    </m:ctrlPr>
                                  </m:dPr>
                                  <m:e>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𝟏</m:t>
                                    </m:r>
                                  </m:e>
                                </m:d>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𝟒𝟕</m:t>
                                </m:r>
                              </m:oMath>
                            </m:oMathPara>
                          </a14:m>
                          <a:endParaRPr lang="en-GB" sz="1200" b="1" dirty="0">
                            <a:solidFill>
                              <a:schemeClr val="tx1">
                                <a:lumMod val="50000"/>
                              </a:schemeClr>
                            </a:solidFill>
                          </a:endParaRPr>
                        </a:p>
                        <a:p>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𝟖</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𝟏</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𝟒𝟕</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433629"/>
                      </a:ext>
                    </a:extLst>
                  </a:tr>
                  <a:tr h="905933">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𝟔</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𝟕</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𝟖</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𝟒𝟖</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𝟕𝟎</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𝟓</m:t>
                                </m:r>
                                <m:r>
                                  <a:rPr lang="en-GB" sz="1200" b="1" i="1" smtClean="0">
                                    <a:solidFill>
                                      <a:schemeClr val="tx1">
                                        <a:lumMod val="50000"/>
                                      </a:schemeClr>
                                    </a:solidFill>
                                    <a:latin typeface="Cambria Math" panose="02040503050406030204" pitchFamily="18" charset="0"/>
                                  </a:rPr>
                                  <m:t>𝒚</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2719101"/>
                      </a:ext>
                    </a:extLst>
                  </a:tr>
                  <a:tr h="905933">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𝟔</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𝟔</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𝟒𝟖</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𝟔</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𝟒𝟐</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𝟏𝟒</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𝒚</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tx1">
                                <a:lumMod val="50000"/>
                              </a:schemeClr>
                            </a:solidFill>
                          </a:endParaRPr>
                        </a:p>
                        <a:p>
                          <a:pPr/>
                          <a14:m>
                            <m:oMathPara xmlns:m="http://schemas.openxmlformats.org/officeDocument/2006/math">
                              <m:oMathParaPr>
                                <m:jc m:val="centerGroup"/>
                              </m:oMathParaPr>
                              <m:oMath xmlns:m="http://schemas.openxmlformats.org/officeDocument/2006/math">
                                <m:r>
                                  <a:rPr lang="en-GB" sz="1200" b="1" i="1" smtClean="0">
                                    <a:solidFill>
                                      <a:schemeClr val="tx1">
                                        <a:lumMod val="50000"/>
                                      </a:schemeClr>
                                    </a:solidFill>
                                    <a:latin typeface="Cambria Math" panose="02040503050406030204" pitchFamily="18" charset="0"/>
                                  </a:rPr>
                                  <m:t>𝟑</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𝟔</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𝟓</m:t>
                                </m:r>
                                <m:r>
                                  <a:rPr lang="en-GB" sz="1200" b="1" i="1" smtClean="0">
                                    <a:solidFill>
                                      <a:schemeClr val="tx1">
                                        <a:lumMod val="50000"/>
                                      </a:schemeClr>
                                    </a:solidFill>
                                    <a:latin typeface="Cambria Math" panose="02040503050406030204" pitchFamily="18" charset="0"/>
                                  </a:rPr>
                                  <m:t>𝒚</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𝟓</m:t>
                                </m:r>
                                <m:r>
                                  <a:rPr lang="en-GB" sz="1200" b="1" i="1" smtClean="0">
                                    <a:solidFill>
                                      <a:schemeClr val="tx1">
                                        <a:lumMod val="50000"/>
                                      </a:schemeClr>
                                    </a:solidFill>
                                    <a:latin typeface="Cambria Math" panose="02040503050406030204" pitchFamily="18" charset="0"/>
                                  </a:rPr>
                                  <m:t>=</m:t>
                                </m:r>
                                <m:r>
                                  <a:rPr lang="en-GB" sz="1200" b="1" i="1" smtClean="0">
                                    <a:solidFill>
                                      <a:schemeClr val="tx1">
                                        <a:lumMod val="50000"/>
                                      </a:schemeClr>
                                    </a:solidFill>
                                    <a:latin typeface="Cambria Math" panose="02040503050406030204" pitchFamily="18" charset="0"/>
                                  </a:rPr>
                                  <m:t>𝟒𝟕</m:t>
                                </m:r>
                              </m:oMath>
                            </m:oMathPara>
                          </a14:m>
                          <a:endParaRPr lang="en-GB" sz="12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793799"/>
                      </a:ext>
                    </a:extLst>
                  </a:tr>
                </a:tbl>
              </a:graphicData>
            </a:graphic>
          </p:graphicFrame>
        </mc:Choice>
        <mc:Fallback xmlns="">
          <p:graphicFrame>
            <p:nvGraphicFramePr>
              <p:cNvPr id="5" name="Table 4">
                <a:extLst>
                  <a:ext uri="{FF2B5EF4-FFF2-40B4-BE49-F238E27FC236}">
                    <a16:creationId xmlns:a16="http://schemas.microsoft.com/office/drawing/2014/main" id="{611DBFC4-E219-48E7-AA12-DB1FDDBB87CB}"/>
                  </a:ext>
                </a:extLst>
              </p:cNvPr>
              <p:cNvGraphicFramePr>
                <a:graphicFrameLocks noGrp="1"/>
              </p:cNvGraphicFramePr>
              <p:nvPr>
                <p:extLst>
                  <p:ext uri="{D42A27DB-BD31-4B8C-83A1-F6EECF244321}">
                    <p14:modId xmlns:p14="http://schemas.microsoft.com/office/powerpoint/2010/main" val="2001790665"/>
                  </p:ext>
                </p:extLst>
              </p:nvPr>
            </p:nvGraphicFramePr>
            <p:xfrm>
              <a:off x="549400" y="1323697"/>
              <a:ext cx="8045200" cy="2717799"/>
            </p:xfrm>
            <a:graphic>
              <a:graphicData uri="http://schemas.openxmlformats.org/drawingml/2006/table">
                <a:tbl>
                  <a:tblPr firstRow="1" bandRow="1">
                    <a:tableStyleId>{5C22544A-7EE6-4342-B048-85BDC9FD1C3A}</a:tableStyleId>
                  </a:tblPr>
                  <a:tblGrid>
                    <a:gridCol w="2011300">
                      <a:extLst>
                        <a:ext uri="{9D8B030D-6E8A-4147-A177-3AD203B41FA5}">
                          <a16:colId xmlns:a16="http://schemas.microsoft.com/office/drawing/2014/main" val="2177202305"/>
                        </a:ext>
                      </a:extLst>
                    </a:gridCol>
                    <a:gridCol w="2011300">
                      <a:extLst>
                        <a:ext uri="{9D8B030D-6E8A-4147-A177-3AD203B41FA5}">
                          <a16:colId xmlns:a16="http://schemas.microsoft.com/office/drawing/2014/main" val="54514767"/>
                        </a:ext>
                      </a:extLst>
                    </a:gridCol>
                    <a:gridCol w="2011300">
                      <a:extLst>
                        <a:ext uri="{9D8B030D-6E8A-4147-A177-3AD203B41FA5}">
                          <a16:colId xmlns:a16="http://schemas.microsoft.com/office/drawing/2014/main" val="4111053829"/>
                        </a:ext>
                      </a:extLst>
                    </a:gridCol>
                    <a:gridCol w="2011300">
                      <a:extLst>
                        <a:ext uri="{9D8B030D-6E8A-4147-A177-3AD203B41FA5}">
                          <a16:colId xmlns:a16="http://schemas.microsoft.com/office/drawing/2014/main" val="1809092103"/>
                        </a:ext>
                      </a:extLst>
                    </a:gridCol>
                  </a:tblGrid>
                  <a:tr h="9059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671" r="-300606" b="-2013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03" t="-671" r="-200606" b="-2013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303" t="-671" r="-100606" b="-2013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303" t="-671" r="-606" b="-201342"/>
                          </a:stretch>
                        </a:blipFill>
                      </a:tcPr>
                    </a:tc>
                    <a:extLst>
                      <a:ext uri="{0D108BD9-81ED-4DB2-BD59-A6C34878D82A}">
                        <a16:rowId xmlns:a16="http://schemas.microsoft.com/office/drawing/2014/main" val="3671433629"/>
                      </a:ext>
                    </a:extLst>
                  </a:tr>
                  <a:tr h="9059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101351" r="-300606" b="-10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03" t="-101351" r="-200606" b="-10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303" t="-101351" r="-100606" b="-10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303" t="-101351" r="-606" b="-102703"/>
                          </a:stretch>
                        </a:blipFill>
                      </a:tcPr>
                    </a:tc>
                    <a:extLst>
                      <a:ext uri="{0D108BD9-81ED-4DB2-BD59-A6C34878D82A}">
                        <a16:rowId xmlns:a16="http://schemas.microsoft.com/office/drawing/2014/main" val="3632719101"/>
                      </a:ext>
                    </a:extLst>
                  </a:tr>
                  <a:tr h="9059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200000" r="-300606" b="-20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03" t="-200000" r="-200606" b="-20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303" t="-200000" r="-100606" b="-20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303" t="-200000" r="-606" b="-2013"/>
                          </a:stretch>
                        </a:blipFill>
                      </a:tcPr>
                    </a:tc>
                    <a:extLst>
                      <a:ext uri="{0D108BD9-81ED-4DB2-BD59-A6C34878D82A}">
                        <a16:rowId xmlns:a16="http://schemas.microsoft.com/office/drawing/2014/main" val="1284793799"/>
                      </a:ext>
                    </a:extLst>
                  </a:tr>
                </a:tbl>
              </a:graphicData>
            </a:graphic>
          </p:graphicFrame>
        </mc:Fallback>
      </mc:AlternateContent>
      <p:sp>
        <p:nvSpPr>
          <p:cNvPr id="6" name="TextBox 5">
            <a:extLst>
              <a:ext uri="{FF2B5EF4-FFF2-40B4-BE49-F238E27FC236}">
                <a16:creationId xmlns:a16="http://schemas.microsoft.com/office/drawing/2014/main" id="{59328FFB-BF2A-459A-947A-522D61841F0A}"/>
              </a:ext>
            </a:extLst>
          </p:cNvPr>
          <p:cNvSpPr txBox="1"/>
          <p:nvPr/>
        </p:nvSpPr>
        <p:spPr>
          <a:xfrm>
            <a:off x="1389054" y="1604667"/>
            <a:ext cx="343043" cy="738664"/>
          </a:xfrm>
          <a:prstGeom prst="rect">
            <a:avLst/>
          </a:prstGeom>
          <a:noFill/>
        </p:spPr>
        <p:txBody>
          <a:bodyPr wrap="none" lIns="0" tIns="0" rIns="0" bIns="0" rtlCol="0">
            <a:spAutoFit/>
          </a:bodyPr>
          <a:lstStyle/>
          <a:p>
            <a:r>
              <a:rPr lang="en-GB" sz="4800" dirty="0">
                <a:solidFill>
                  <a:schemeClr val="accent6"/>
                </a:solidFill>
              </a:rPr>
              <a:t>1</a:t>
            </a:r>
          </a:p>
        </p:txBody>
      </p:sp>
      <p:sp>
        <p:nvSpPr>
          <p:cNvPr id="10" name="TextBox 9">
            <a:extLst>
              <a:ext uri="{FF2B5EF4-FFF2-40B4-BE49-F238E27FC236}">
                <a16:creationId xmlns:a16="http://schemas.microsoft.com/office/drawing/2014/main" id="{E5A59CC7-B3BE-461E-8572-4FD8DFB62AF0}"/>
              </a:ext>
            </a:extLst>
          </p:cNvPr>
          <p:cNvSpPr txBox="1"/>
          <p:nvPr/>
        </p:nvSpPr>
        <p:spPr>
          <a:xfrm>
            <a:off x="3388542" y="1604667"/>
            <a:ext cx="343043" cy="738664"/>
          </a:xfrm>
          <a:prstGeom prst="rect">
            <a:avLst/>
          </a:prstGeom>
          <a:noFill/>
        </p:spPr>
        <p:txBody>
          <a:bodyPr wrap="none" lIns="0" tIns="0" rIns="0" bIns="0" rtlCol="0">
            <a:spAutoFit/>
          </a:bodyPr>
          <a:lstStyle/>
          <a:p>
            <a:r>
              <a:rPr lang="en-GB" sz="4800" dirty="0">
                <a:solidFill>
                  <a:schemeClr val="accent5"/>
                </a:solidFill>
              </a:rPr>
              <a:t>1</a:t>
            </a:r>
          </a:p>
        </p:txBody>
      </p:sp>
      <p:sp>
        <p:nvSpPr>
          <p:cNvPr id="11" name="TextBox 10">
            <a:extLst>
              <a:ext uri="{FF2B5EF4-FFF2-40B4-BE49-F238E27FC236}">
                <a16:creationId xmlns:a16="http://schemas.microsoft.com/office/drawing/2014/main" id="{DDDAD1E6-E150-42CF-8DA6-7C18407F82EC}"/>
              </a:ext>
            </a:extLst>
          </p:cNvPr>
          <p:cNvSpPr txBox="1"/>
          <p:nvPr/>
        </p:nvSpPr>
        <p:spPr>
          <a:xfrm>
            <a:off x="5412417" y="1604667"/>
            <a:ext cx="343043" cy="738664"/>
          </a:xfrm>
          <a:prstGeom prst="rect">
            <a:avLst/>
          </a:prstGeom>
          <a:noFill/>
        </p:spPr>
        <p:txBody>
          <a:bodyPr wrap="none" lIns="0" tIns="0" rIns="0" bIns="0" rtlCol="0">
            <a:spAutoFit/>
          </a:bodyPr>
          <a:lstStyle/>
          <a:p>
            <a:r>
              <a:rPr lang="en-GB" sz="4800" dirty="0">
                <a:solidFill>
                  <a:schemeClr val="accent3"/>
                </a:solidFill>
              </a:rPr>
              <a:t>1</a:t>
            </a:r>
          </a:p>
        </p:txBody>
      </p:sp>
      <p:sp>
        <p:nvSpPr>
          <p:cNvPr id="12" name="TextBox 11">
            <a:extLst>
              <a:ext uri="{FF2B5EF4-FFF2-40B4-BE49-F238E27FC236}">
                <a16:creationId xmlns:a16="http://schemas.microsoft.com/office/drawing/2014/main" id="{3759D01F-9857-4003-BA63-F960EE45F4AA}"/>
              </a:ext>
            </a:extLst>
          </p:cNvPr>
          <p:cNvSpPr txBox="1"/>
          <p:nvPr/>
        </p:nvSpPr>
        <p:spPr>
          <a:xfrm>
            <a:off x="7475819" y="1604667"/>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3" name="TextBox 12">
            <a:extLst>
              <a:ext uri="{FF2B5EF4-FFF2-40B4-BE49-F238E27FC236}">
                <a16:creationId xmlns:a16="http://schemas.microsoft.com/office/drawing/2014/main" id="{07A1BAB4-CA8A-4540-A7CA-7E226DCD8A24}"/>
              </a:ext>
            </a:extLst>
          </p:cNvPr>
          <p:cNvSpPr txBox="1"/>
          <p:nvPr/>
        </p:nvSpPr>
        <p:spPr>
          <a:xfrm>
            <a:off x="7475820" y="2495731"/>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4" name="TextBox 13">
            <a:extLst>
              <a:ext uri="{FF2B5EF4-FFF2-40B4-BE49-F238E27FC236}">
                <a16:creationId xmlns:a16="http://schemas.microsoft.com/office/drawing/2014/main" id="{A7C05812-B6C2-4A99-BEBF-51772C35267C}"/>
              </a:ext>
            </a:extLst>
          </p:cNvPr>
          <p:cNvSpPr txBox="1"/>
          <p:nvPr/>
        </p:nvSpPr>
        <p:spPr>
          <a:xfrm>
            <a:off x="7475821" y="3416227"/>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5" name="TextBox 14">
            <a:extLst>
              <a:ext uri="{FF2B5EF4-FFF2-40B4-BE49-F238E27FC236}">
                <a16:creationId xmlns:a16="http://schemas.microsoft.com/office/drawing/2014/main" id="{8AC20067-1122-414F-928B-28296AA92111}"/>
              </a:ext>
            </a:extLst>
          </p:cNvPr>
          <p:cNvSpPr txBox="1"/>
          <p:nvPr/>
        </p:nvSpPr>
        <p:spPr>
          <a:xfrm>
            <a:off x="5412417" y="3431467"/>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6" name="TextBox 15">
            <a:extLst>
              <a:ext uri="{FF2B5EF4-FFF2-40B4-BE49-F238E27FC236}">
                <a16:creationId xmlns:a16="http://schemas.microsoft.com/office/drawing/2014/main" id="{535D1600-E213-448D-94A9-002197314CDF}"/>
              </a:ext>
            </a:extLst>
          </p:cNvPr>
          <p:cNvSpPr txBox="1"/>
          <p:nvPr/>
        </p:nvSpPr>
        <p:spPr>
          <a:xfrm>
            <a:off x="3395477" y="3429000"/>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7" name="TextBox 16">
            <a:extLst>
              <a:ext uri="{FF2B5EF4-FFF2-40B4-BE49-F238E27FC236}">
                <a16:creationId xmlns:a16="http://schemas.microsoft.com/office/drawing/2014/main" id="{3C89C50A-0303-426D-99E9-2E110CB7ACDF}"/>
              </a:ext>
            </a:extLst>
          </p:cNvPr>
          <p:cNvSpPr txBox="1"/>
          <p:nvPr/>
        </p:nvSpPr>
        <p:spPr>
          <a:xfrm>
            <a:off x="1400417" y="3429000"/>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8" name="TextBox 17">
            <a:extLst>
              <a:ext uri="{FF2B5EF4-FFF2-40B4-BE49-F238E27FC236}">
                <a16:creationId xmlns:a16="http://schemas.microsoft.com/office/drawing/2014/main" id="{605869F7-ADCD-490F-B256-14F130524950}"/>
              </a:ext>
            </a:extLst>
          </p:cNvPr>
          <p:cNvSpPr txBox="1"/>
          <p:nvPr/>
        </p:nvSpPr>
        <p:spPr>
          <a:xfrm>
            <a:off x="5409926" y="2497150"/>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19" name="TextBox 18">
            <a:extLst>
              <a:ext uri="{FF2B5EF4-FFF2-40B4-BE49-F238E27FC236}">
                <a16:creationId xmlns:a16="http://schemas.microsoft.com/office/drawing/2014/main" id="{D8D21D22-FC65-403C-8B8B-9A27D665B451}"/>
              </a:ext>
            </a:extLst>
          </p:cNvPr>
          <p:cNvSpPr txBox="1"/>
          <p:nvPr/>
        </p:nvSpPr>
        <p:spPr>
          <a:xfrm>
            <a:off x="3388541" y="2497150"/>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p:sp>
        <p:nvSpPr>
          <p:cNvPr id="20" name="TextBox 19">
            <a:extLst>
              <a:ext uri="{FF2B5EF4-FFF2-40B4-BE49-F238E27FC236}">
                <a16:creationId xmlns:a16="http://schemas.microsoft.com/office/drawing/2014/main" id="{562CF43E-4A00-41AD-A900-699AB5EAC8FE}"/>
              </a:ext>
            </a:extLst>
          </p:cNvPr>
          <p:cNvSpPr txBox="1"/>
          <p:nvPr/>
        </p:nvSpPr>
        <p:spPr>
          <a:xfrm>
            <a:off x="1400418" y="2497150"/>
            <a:ext cx="343043" cy="738664"/>
          </a:xfrm>
          <a:prstGeom prst="rect">
            <a:avLst/>
          </a:prstGeom>
          <a:noFill/>
        </p:spPr>
        <p:txBody>
          <a:bodyPr wrap="none" lIns="0" tIns="0" rIns="0" bIns="0" rtlCol="0">
            <a:spAutoFit/>
          </a:bodyPr>
          <a:lstStyle/>
          <a:p>
            <a:r>
              <a:rPr lang="en-GB" sz="4800" dirty="0">
                <a:solidFill>
                  <a:schemeClr val="tx1">
                    <a:lumMod val="40000"/>
                    <a:lumOff val="60000"/>
                  </a:schemeClr>
                </a:solidFill>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5064479-CC91-4D14-892A-3805E718D79A}"/>
                  </a:ext>
                </a:extLst>
              </p:cNvPr>
              <p:cNvSpPr txBox="1"/>
              <p:nvPr/>
            </p:nvSpPr>
            <p:spPr>
              <a:xfrm>
                <a:off x="540000" y="4409267"/>
                <a:ext cx="8159536" cy="1938992"/>
              </a:xfrm>
              <a:prstGeom prst="rect">
                <a:avLst/>
              </a:prstGeom>
              <a:noFill/>
            </p:spPr>
            <p:txBody>
              <a:bodyPr wrap="square" lIns="0" tIns="0" rIns="0" bIns="0" rtlCol="0">
                <a:spAutoFit/>
              </a:bodyPr>
              <a:lstStyle/>
              <a:p>
                <a:r>
                  <a:rPr lang="en-GB" dirty="0"/>
                  <a:t>Place the cells in a correct logical order to form a solution to each of the following equations:</a:t>
                </a:r>
              </a:p>
              <a:p>
                <a:endParaRPr lang="en-GB" b="1" dirty="0"/>
              </a:p>
              <a:p>
                <a:pPr marL="171450" indent="-171450">
                  <a:buFont typeface="Arial" panose="020B0604020202020204" pitchFamily="34" charset="0"/>
                  <a:buChar char="•"/>
                </a:pPr>
                <a14:m>
                  <m:oMath xmlns:m="http://schemas.openxmlformats.org/officeDocument/2006/math">
                    <m:r>
                      <a:rPr lang="en-GB" b="1" i="1" smtClean="0">
                        <a:solidFill>
                          <a:schemeClr val="accent6"/>
                        </a:solidFill>
                        <a:latin typeface="Cambria Math" panose="02040503050406030204" pitchFamily="18" charset="0"/>
                      </a:rPr>
                      <m:t>𝟐𝟑</m:t>
                    </m:r>
                    <m:r>
                      <a:rPr lang="en-GB" b="1" i="1" smtClean="0">
                        <a:solidFill>
                          <a:schemeClr val="accent6"/>
                        </a:solidFill>
                        <a:latin typeface="Cambria Math" panose="02040503050406030204" pitchFamily="18" charset="0"/>
                      </a:rPr>
                      <m:t>=</m:t>
                    </m:r>
                    <m:r>
                      <a:rPr lang="en-GB" b="1" i="1" smtClean="0">
                        <a:solidFill>
                          <a:schemeClr val="accent6"/>
                        </a:solidFill>
                        <a:latin typeface="Cambria Math" panose="02040503050406030204" pitchFamily="18" charset="0"/>
                      </a:rPr>
                      <m:t>𝟓</m:t>
                    </m:r>
                    <m:r>
                      <a:rPr lang="en-GB" b="1" i="1" smtClean="0">
                        <a:solidFill>
                          <a:schemeClr val="accent6"/>
                        </a:solidFill>
                        <a:latin typeface="Cambria Math" panose="02040503050406030204" pitchFamily="18" charset="0"/>
                      </a:rPr>
                      <m:t>𝒚</m:t>
                    </m:r>
                    <m:r>
                      <a:rPr lang="en-GB" b="1" i="1" smtClean="0">
                        <a:solidFill>
                          <a:schemeClr val="accent6"/>
                        </a:solidFill>
                        <a:latin typeface="Cambria Math" panose="02040503050406030204" pitchFamily="18" charset="0"/>
                      </a:rPr>
                      <m:t>−</m:t>
                    </m:r>
                    <m:r>
                      <a:rPr lang="en-GB" b="1" i="1" smtClean="0">
                        <a:solidFill>
                          <a:schemeClr val="accent6"/>
                        </a:solidFill>
                        <a:latin typeface="Cambria Math" panose="02040503050406030204" pitchFamily="18" charset="0"/>
                      </a:rPr>
                      <m:t>𝟒𝟕</m:t>
                    </m:r>
                  </m:oMath>
                </a14:m>
                <a:endParaRPr lang="en-GB" b="1" dirty="0">
                  <a:solidFill>
                    <a:schemeClr val="accent6"/>
                  </a:solidFill>
                </a:endParaRPr>
              </a:p>
              <a:p>
                <a:pPr marL="171450" indent="-171450">
                  <a:buFont typeface="Arial" panose="020B0604020202020204" pitchFamily="34" charset="0"/>
                  <a:buChar char="•"/>
                </a:pPr>
                <a14:m>
                  <m:oMath xmlns:m="http://schemas.openxmlformats.org/officeDocument/2006/math">
                    <m:r>
                      <a:rPr lang="en-GB" b="1" i="1" smtClean="0">
                        <a:solidFill>
                          <a:schemeClr val="accent5"/>
                        </a:solidFill>
                        <a:latin typeface="Cambria Math" panose="02040503050406030204" pitchFamily="18" charset="0"/>
                      </a:rPr>
                      <m:t>𝟔</m:t>
                    </m:r>
                    <m:d>
                      <m:dPr>
                        <m:ctrlPr>
                          <a:rPr lang="en-GB" b="1" i="1" smtClean="0">
                            <a:solidFill>
                              <a:schemeClr val="accent5"/>
                            </a:solidFill>
                            <a:latin typeface="Cambria Math" panose="02040503050406030204" pitchFamily="18" charset="0"/>
                          </a:rPr>
                        </m:ctrlPr>
                      </m:dPr>
                      <m:e>
                        <m:r>
                          <a:rPr lang="en-GB" b="1" i="1" smtClean="0">
                            <a:solidFill>
                              <a:schemeClr val="accent5"/>
                            </a:solidFill>
                            <a:latin typeface="Cambria Math" panose="02040503050406030204" pitchFamily="18" charset="0"/>
                          </a:rPr>
                          <m:t>𝒚</m:t>
                        </m:r>
                        <m:r>
                          <a:rPr lang="en-GB" b="1" i="1" smtClean="0">
                            <a:solidFill>
                              <a:schemeClr val="accent5"/>
                            </a:solidFill>
                            <a:latin typeface="Cambria Math" panose="02040503050406030204" pitchFamily="18" charset="0"/>
                          </a:rPr>
                          <m:t>+</m:t>
                        </m:r>
                        <m:r>
                          <a:rPr lang="en-GB" b="1" i="1" smtClean="0">
                            <a:solidFill>
                              <a:schemeClr val="accent5"/>
                            </a:solidFill>
                            <a:latin typeface="Cambria Math" panose="02040503050406030204" pitchFamily="18" charset="0"/>
                          </a:rPr>
                          <m:t>𝟏</m:t>
                        </m:r>
                      </m:e>
                    </m:d>
                    <m:r>
                      <a:rPr lang="en-GB" b="1" i="1" smtClean="0">
                        <a:solidFill>
                          <a:schemeClr val="accent5"/>
                        </a:solidFill>
                        <a:latin typeface="Cambria Math" panose="02040503050406030204" pitchFamily="18" charset="0"/>
                      </a:rPr>
                      <m:t>=</m:t>
                    </m:r>
                    <m:r>
                      <a:rPr lang="en-GB" b="1" i="1" smtClean="0">
                        <a:solidFill>
                          <a:schemeClr val="accent5"/>
                        </a:solidFill>
                        <a:latin typeface="Cambria Math" panose="02040503050406030204" pitchFamily="18" charset="0"/>
                      </a:rPr>
                      <m:t>𝟒𝟖</m:t>
                    </m:r>
                  </m:oMath>
                </a14:m>
                <a:endParaRPr lang="en-GB" b="1" dirty="0">
                  <a:solidFill>
                    <a:schemeClr val="accent5"/>
                  </a:solidFill>
                </a:endParaRPr>
              </a:p>
              <a:p>
                <a:pPr marL="171450" indent="-171450">
                  <a:buFont typeface="Arial" panose="020B0604020202020204" pitchFamily="34" charset="0"/>
                  <a:buChar char="•"/>
                </a:pPr>
                <a14:m>
                  <m:oMath xmlns:m="http://schemas.openxmlformats.org/officeDocument/2006/math">
                    <m:r>
                      <a:rPr lang="en-GB" b="1" i="1" smtClean="0">
                        <a:solidFill>
                          <a:schemeClr val="accent3"/>
                        </a:solidFill>
                        <a:latin typeface="Cambria Math" panose="02040503050406030204" pitchFamily="18" charset="0"/>
                      </a:rPr>
                      <m:t>𝟑</m:t>
                    </m:r>
                    <m:d>
                      <m:dPr>
                        <m:ctrlPr>
                          <a:rPr lang="en-GB" b="1" i="1" smtClean="0">
                            <a:solidFill>
                              <a:schemeClr val="accent3"/>
                            </a:solidFill>
                            <a:latin typeface="Cambria Math" panose="02040503050406030204" pitchFamily="18" charset="0"/>
                          </a:rPr>
                        </m:ctrlPr>
                      </m:dPr>
                      <m:e>
                        <m:r>
                          <a:rPr lang="en-GB" b="1" i="1" smtClean="0">
                            <a:solidFill>
                              <a:schemeClr val="accent3"/>
                            </a:solidFill>
                            <a:latin typeface="Cambria Math" panose="02040503050406030204" pitchFamily="18" charset="0"/>
                          </a:rPr>
                          <m:t>𝒚</m:t>
                        </m:r>
                        <m:r>
                          <a:rPr lang="en-GB" b="1" i="1" smtClean="0">
                            <a:solidFill>
                              <a:schemeClr val="accent3"/>
                            </a:solidFill>
                            <a:latin typeface="Cambria Math" panose="02040503050406030204" pitchFamily="18" charset="0"/>
                          </a:rPr>
                          <m:t>−</m:t>
                        </m:r>
                        <m:r>
                          <a:rPr lang="en-GB" b="1" i="1" smtClean="0">
                            <a:solidFill>
                              <a:schemeClr val="accent3"/>
                            </a:solidFill>
                            <a:latin typeface="Cambria Math" panose="02040503050406030204" pitchFamily="18" charset="0"/>
                          </a:rPr>
                          <m:t>𝟐</m:t>
                        </m:r>
                      </m:e>
                    </m:d>
                    <m:r>
                      <a:rPr lang="en-GB" b="1" i="1" smtClean="0">
                        <a:solidFill>
                          <a:schemeClr val="accent3"/>
                        </a:solidFill>
                        <a:latin typeface="Cambria Math" panose="02040503050406030204" pitchFamily="18" charset="0"/>
                      </a:rPr>
                      <m:t>+</m:t>
                    </m:r>
                    <m:r>
                      <a:rPr lang="en-GB" b="1" i="1" smtClean="0">
                        <a:solidFill>
                          <a:schemeClr val="accent3"/>
                        </a:solidFill>
                        <a:latin typeface="Cambria Math" panose="02040503050406030204" pitchFamily="18" charset="0"/>
                      </a:rPr>
                      <m:t>𝟓</m:t>
                    </m:r>
                    <m:d>
                      <m:dPr>
                        <m:ctrlPr>
                          <a:rPr lang="en-GB" b="1" i="1" smtClean="0">
                            <a:solidFill>
                              <a:schemeClr val="accent3"/>
                            </a:solidFill>
                            <a:latin typeface="Cambria Math" panose="02040503050406030204" pitchFamily="18" charset="0"/>
                          </a:rPr>
                        </m:ctrlPr>
                      </m:dPr>
                      <m:e>
                        <m:r>
                          <a:rPr lang="en-GB" b="1" i="1" smtClean="0">
                            <a:solidFill>
                              <a:schemeClr val="accent3"/>
                            </a:solidFill>
                            <a:latin typeface="Cambria Math" panose="02040503050406030204" pitchFamily="18" charset="0"/>
                          </a:rPr>
                          <m:t>𝒚</m:t>
                        </m:r>
                        <m:r>
                          <a:rPr lang="en-GB" b="1" i="1" smtClean="0">
                            <a:solidFill>
                              <a:schemeClr val="accent3"/>
                            </a:solidFill>
                            <a:latin typeface="Cambria Math" panose="02040503050406030204" pitchFamily="18" charset="0"/>
                          </a:rPr>
                          <m:t>+</m:t>
                        </m:r>
                        <m:r>
                          <a:rPr lang="en-GB" b="1" i="1" smtClean="0">
                            <a:solidFill>
                              <a:schemeClr val="accent3"/>
                            </a:solidFill>
                            <a:latin typeface="Cambria Math" panose="02040503050406030204" pitchFamily="18" charset="0"/>
                          </a:rPr>
                          <m:t>𝟏</m:t>
                        </m:r>
                      </m:e>
                    </m:d>
                    <m:r>
                      <a:rPr lang="en-GB" b="1" i="1" smtClean="0">
                        <a:solidFill>
                          <a:schemeClr val="accent3"/>
                        </a:solidFill>
                        <a:latin typeface="Cambria Math" panose="02040503050406030204" pitchFamily="18" charset="0"/>
                      </a:rPr>
                      <m:t>=</m:t>
                    </m:r>
                    <m:r>
                      <a:rPr lang="en-GB" b="1" i="1" smtClean="0">
                        <a:solidFill>
                          <a:schemeClr val="accent3"/>
                        </a:solidFill>
                        <a:latin typeface="Cambria Math" panose="02040503050406030204" pitchFamily="18" charset="0"/>
                      </a:rPr>
                      <m:t>𝟒𝟕</m:t>
                    </m:r>
                  </m:oMath>
                </a14:m>
                <a:endParaRPr lang="en-GB"/>
              </a:p>
              <a:p>
                <a:pPr algn="r"/>
                <a:endParaRPr lang="en-GB" sz="1000"/>
              </a:p>
              <a:p>
                <a:pPr marL="171450" indent="-171450">
                  <a:buFont typeface="Arial" panose="020B0604020202020204" pitchFamily="34" charset="0"/>
                  <a:buChar char="•"/>
                </a:pPr>
                <a:endParaRPr lang="en-GB" sz="800" dirty="0"/>
              </a:p>
            </p:txBody>
          </p:sp>
        </mc:Choice>
        <mc:Fallback xmlns="">
          <p:sp>
            <p:nvSpPr>
              <p:cNvPr id="8" name="TextBox 7">
                <a:extLst>
                  <a:ext uri="{FF2B5EF4-FFF2-40B4-BE49-F238E27FC236}">
                    <a16:creationId xmlns:a16="http://schemas.microsoft.com/office/drawing/2014/main" id="{35064479-CC91-4D14-892A-3805E718D79A}"/>
                  </a:ext>
                </a:extLst>
              </p:cNvPr>
              <p:cNvSpPr txBox="1">
                <a:spLocks noRot="1" noChangeAspect="1" noMove="1" noResize="1" noEditPoints="1" noAdjustHandles="1" noChangeArrowheads="1" noChangeShapeType="1" noTextEdit="1"/>
              </p:cNvSpPr>
              <p:nvPr/>
            </p:nvSpPr>
            <p:spPr>
              <a:xfrm>
                <a:off x="540000" y="4409267"/>
                <a:ext cx="8159536" cy="1938992"/>
              </a:xfrm>
              <a:prstGeom prst="rect">
                <a:avLst/>
              </a:prstGeom>
              <a:blipFill>
                <a:blip r:embed="rId4"/>
                <a:stretch>
                  <a:fillRect l="-1794" t="-4088"/>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3EA60D1B-F853-4F37-8BBE-D3E798F36BF3}"/>
              </a:ext>
            </a:extLst>
          </p:cNvPr>
          <p:cNvSpPr/>
          <p:nvPr/>
        </p:nvSpPr>
        <p:spPr>
          <a:xfrm>
            <a:off x="5999235" y="6087554"/>
            <a:ext cx="2585965" cy="246221"/>
          </a:xfrm>
          <a:prstGeom prst="rect">
            <a:avLst/>
          </a:prstGeom>
        </p:spPr>
        <p:txBody>
          <a:bodyPr wrap="none">
            <a:spAutoFit/>
          </a:bodyPr>
          <a:lstStyle/>
          <a:p>
            <a:pPr algn="r"/>
            <a:r>
              <a:rPr lang="en-GB" sz="1000"/>
              <a:t>Based on an activity from </a:t>
            </a:r>
            <a:r>
              <a:rPr lang="en-GB" sz="1000">
                <a:solidFill>
                  <a:schemeClr val="accent2"/>
                </a:solidFill>
                <a:hlinkClick r:id="rId5">
                  <a:extLst>
                    <a:ext uri="{A12FA001-AC4F-418D-AE19-62706E023703}">
                      <ahyp:hlinkClr xmlns:ahyp="http://schemas.microsoft.com/office/drawing/2018/hyperlinkcolor" val="tx"/>
                    </a:ext>
                  </a:extLst>
                </a:hlinkClick>
              </a:rPr>
              <a:t>Kangaroo Maths</a:t>
            </a:r>
            <a:endParaRPr lang="en-GB" sz="1000" b="1" dirty="0">
              <a:solidFill>
                <a:schemeClr val="accent2"/>
              </a:solidFill>
            </a:endParaRPr>
          </a:p>
        </p:txBody>
      </p:sp>
    </p:spTree>
    <p:extLst>
      <p:ext uri="{BB962C8B-B14F-4D97-AF65-F5344CB8AC3E}">
        <p14:creationId xmlns:p14="http://schemas.microsoft.com/office/powerpoint/2010/main" val="116380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6B8568-5FFB-4505-B74B-499941B8E659}"/>
              </a:ext>
            </a:extLst>
          </p:cNvPr>
          <p:cNvSpPr/>
          <p:nvPr/>
        </p:nvSpPr>
        <p:spPr>
          <a:xfrm>
            <a:off x="2724508" y="3657247"/>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017A68A-1481-4E46-9C4D-C4C864B01EB8}"/>
              </a:ext>
            </a:extLst>
          </p:cNvPr>
          <p:cNvSpPr/>
          <p:nvPr/>
        </p:nvSpPr>
        <p:spPr>
          <a:xfrm>
            <a:off x="5431638" y="3660791"/>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42A57F8-4775-4BEE-A2A6-11D81065C5E1}"/>
              </a:ext>
            </a:extLst>
          </p:cNvPr>
          <p:cNvSpPr/>
          <p:nvPr/>
        </p:nvSpPr>
        <p:spPr>
          <a:xfrm>
            <a:off x="3645025" y="3657247"/>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40000" y="225541"/>
            <a:ext cx="8045200" cy="431181"/>
          </a:xfrm>
        </p:spPr>
        <p:txBody>
          <a:bodyPr/>
          <a:lstStyle/>
          <a:p>
            <a:r>
              <a:rPr lang="en-US" dirty="0"/>
              <a:t>Teach - meet sharing opportunity: </a:t>
            </a:r>
            <a:br>
              <a:rPr lang="en-US" dirty="0"/>
            </a:br>
            <a:r>
              <a:rPr lang="en-US" dirty="0"/>
              <a:t>Solving equations with a variable on both sides</a:t>
            </a:r>
            <a:endParaRPr lang="en-GB" dirty="0"/>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
        <p:nvSpPr>
          <p:cNvPr id="8" name="Rectangle 7">
            <a:extLst>
              <a:ext uri="{FF2B5EF4-FFF2-40B4-BE49-F238E27FC236}">
                <a16:creationId xmlns:a16="http://schemas.microsoft.com/office/drawing/2014/main" id="{99F2164C-ACB5-4A1A-B3AF-1B59CD022DD0}"/>
              </a:ext>
            </a:extLst>
          </p:cNvPr>
          <p:cNvSpPr/>
          <p:nvPr/>
        </p:nvSpPr>
        <p:spPr>
          <a:xfrm>
            <a:off x="1807535" y="3652108"/>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CC91C24-D5B1-43A4-AD07-E1B069DDE4B4}"/>
              </a:ext>
            </a:extLst>
          </p:cNvPr>
          <p:cNvSpPr txBox="1"/>
          <p:nvPr/>
        </p:nvSpPr>
        <p:spPr>
          <a:xfrm>
            <a:off x="1052622" y="1594884"/>
            <a:ext cx="7262038" cy="4708981"/>
          </a:xfrm>
          <a:prstGeom prst="rect">
            <a:avLst/>
          </a:prstGeom>
          <a:noFill/>
        </p:spPr>
        <p:txBody>
          <a:bodyPr wrap="square" lIns="0" tIns="0" rIns="0" bIns="0" rtlCol="0">
            <a:spAutoFit/>
          </a:bodyPr>
          <a:lstStyle/>
          <a:p>
            <a:r>
              <a:rPr lang="en-GB"/>
              <a:t>Finding the missing number</a:t>
            </a:r>
          </a:p>
          <a:p>
            <a:endParaRPr lang="en-GB" dirty="0"/>
          </a:p>
          <a:p>
            <a:r>
              <a:rPr lang="en-GB" dirty="0"/>
              <a:t>Rules:</a:t>
            </a:r>
          </a:p>
          <a:p>
            <a:endParaRPr lang="en-GB" dirty="0"/>
          </a:p>
          <a:p>
            <a:pPr marL="285750" indent="-285750">
              <a:buFont typeface="Arial" panose="020B0604020202020204" pitchFamily="34" charset="0"/>
              <a:buChar char="•"/>
            </a:pPr>
            <a:r>
              <a:rPr lang="en-GB"/>
              <a:t>Both </a:t>
            </a:r>
            <a:r>
              <a:rPr lang="en-GB" dirty="0"/>
              <a:t>sides of the </a:t>
            </a:r>
            <a:r>
              <a:rPr lang="en-GB"/>
              <a:t>equals sign must be made </a:t>
            </a:r>
            <a:r>
              <a:rPr lang="en-GB" dirty="0"/>
              <a:t>the same.</a:t>
            </a:r>
          </a:p>
          <a:p>
            <a:pPr marL="285750" indent="-285750">
              <a:buFont typeface="Arial" panose="020B0604020202020204" pitchFamily="34" charset="0"/>
              <a:buChar char="•"/>
            </a:pPr>
            <a:r>
              <a:rPr lang="en-GB"/>
              <a:t>The </a:t>
            </a:r>
            <a:r>
              <a:rPr lang="en-GB" dirty="0"/>
              <a:t>same number in each box within </a:t>
            </a:r>
            <a:r>
              <a:rPr lang="en-GB"/>
              <a:t>a question must be used, </a:t>
            </a:r>
            <a:r>
              <a:rPr lang="en-GB" dirty="0" err="1"/>
              <a:t>eg</a:t>
            </a:r>
            <a:r>
              <a:rPr lang="en-GB" dirty="0"/>
              <a:t>:</a:t>
            </a:r>
          </a:p>
          <a:p>
            <a:endParaRPr lang="en-GB" dirty="0"/>
          </a:p>
          <a:p>
            <a:pPr marL="285750" indent="-285750">
              <a:buFont typeface="Arial" panose="020B0604020202020204" pitchFamily="34" charset="0"/>
              <a:buChar char="•"/>
            </a:pPr>
            <a:endParaRPr lang="en-GB" dirty="0"/>
          </a:p>
          <a:p>
            <a:pPr marL="1257300" lvl="2" indent="-342900">
              <a:buAutoNum type="arabicPlain" startAt="5"/>
            </a:pPr>
            <a:r>
              <a:rPr lang="en-GB" dirty="0"/>
              <a:t> +	5	+	5	 +	10	=	5	+	20</a:t>
            </a:r>
          </a:p>
          <a:p>
            <a:pPr marL="800100" lvl="1" indent="-342900">
              <a:buAutoNum type="arabicPlain" startAt="5"/>
            </a:pPr>
            <a:endParaRPr lang="en-GB" dirty="0"/>
          </a:p>
          <a:p>
            <a:pPr marL="342900" indent="-342900">
              <a:buFont typeface="+mj-lt"/>
              <a:buAutoNum type="alphaUcPeriod"/>
            </a:pPr>
            <a:r>
              <a:rPr lang="en-GB" dirty="0"/>
              <a:t>         +            +             +      2     =           +    8</a:t>
            </a:r>
          </a:p>
          <a:p>
            <a:pPr marL="342900" indent="-342900">
              <a:buFont typeface="+mj-lt"/>
              <a:buAutoNum type="alphaUcPeriod"/>
            </a:pPr>
            <a:endParaRPr lang="en-GB" dirty="0"/>
          </a:p>
          <a:p>
            <a:pPr marL="342900" indent="-342900">
              <a:buFont typeface="+mj-lt"/>
              <a:buAutoNum type="alphaUcPeriod"/>
            </a:pPr>
            <a:r>
              <a:rPr lang="en-GB" dirty="0"/>
              <a:t>         +            +      3    =              +           +           +    2</a:t>
            </a:r>
          </a:p>
          <a:p>
            <a:pPr marL="342900" indent="-342900">
              <a:buFont typeface="+mj-lt"/>
              <a:buAutoNum type="alphaUcPeriod"/>
            </a:pPr>
            <a:endParaRPr lang="en-GB" dirty="0"/>
          </a:p>
          <a:p>
            <a:pPr marL="342900" indent="-342900">
              <a:buFont typeface="+mj-lt"/>
              <a:buAutoNum type="alphaUcPeriod"/>
            </a:pPr>
            <a:r>
              <a:rPr lang="en-GB" dirty="0"/>
              <a:t>  6     +            +     12   =              +           +   14</a:t>
            </a:r>
          </a:p>
          <a:p>
            <a:pPr marL="342900" indent="-342900">
              <a:buFont typeface="+mj-lt"/>
              <a:buAutoNum type="alphaUcPeriod"/>
            </a:pPr>
            <a:endParaRPr lang="en-GB" dirty="0"/>
          </a:p>
          <a:p>
            <a:pPr marL="342900" indent="-342900">
              <a:buFont typeface="+mj-lt"/>
              <a:buAutoNum type="alphaUcPeriod"/>
            </a:pPr>
            <a:r>
              <a:rPr lang="en-GB" dirty="0"/>
              <a:t>         +            +     19   =              +   29</a:t>
            </a:r>
          </a:p>
        </p:txBody>
      </p:sp>
      <p:sp>
        <p:nvSpPr>
          <p:cNvPr id="14" name="Rectangle 13">
            <a:extLst>
              <a:ext uri="{FF2B5EF4-FFF2-40B4-BE49-F238E27FC236}">
                <a16:creationId xmlns:a16="http://schemas.microsoft.com/office/drawing/2014/main" id="{20C33973-9DC5-4661-A521-27360AAA22E0}"/>
              </a:ext>
            </a:extLst>
          </p:cNvPr>
          <p:cNvSpPr/>
          <p:nvPr/>
        </p:nvSpPr>
        <p:spPr>
          <a:xfrm>
            <a:off x="1354637" y="4229559"/>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9912F19-F5FB-4F30-B038-256E6DB68376}"/>
              </a:ext>
            </a:extLst>
          </p:cNvPr>
          <p:cNvSpPr/>
          <p:nvPr/>
        </p:nvSpPr>
        <p:spPr>
          <a:xfrm>
            <a:off x="2196370" y="4224185"/>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7A6D03-F629-404E-934F-A52A5355E3EF}"/>
              </a:ext>
            </a:extLst>
          </p:cNvPr>
          <p:cNvSpPr/>
          <p:nvPr/>
        </p:nvSpPr>
        <p:spPr>
          <a:xfrm>
            <a:off x="3181708" y="4209695"/>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B8A4DCD-43A6-47C3-9A0C-3B08D7D426E4}"/>
              </a:ext>
            </a:extLst>
          </p:cNvPr>
          <p:cNvSpPr/>
          <p:nvPr/>
        </p:nvSpPr>
        <p:spPr>
          <a:xfrm>
            <a:off x="5033231" y="4229559"/>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8731F66-9612-452F-B422-17971760C60E}"/>
              </a:ext>
            </a:extLst>
          </p:cNvPr>
          <p:cNvSpPr/>
          <p:nvPr/>
        </p:nvSpPr>
        <p:spPr>
          <a:xfrm>
            <a:off x="1364512" y="4762670"/>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5AE8C9A-09AF-4BDB-834F-A6C664A8A141}"/>
              </a:ext>
            </a:extLst>
          </p:cNvPr>
          <p:cNvSpPr/>
          <p:nvPr/>
        </p:nvSpPr>
        <p:spPr>
          <a:xfrm>
            <a:off x="2196370" y="4743272"/>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DDA8DD2-984D-4579-8A2B-354FE0E4BC02}"/>
              </a:ext>
            </a:extLst>
          </p:cNvPr>
          <p:cNvSpPr/>
          <p:nvPr/>
        </p:nvSpPr>
        <p:spPr>
          <a:xfrm>
            <a:off x="4161710" y="4743271"/>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D6C13D6-5FBB-44FC-B79A-58111F220B5A}"/>
              </a:ext>
            </a:extLst>
          </p:cNvPr>
          <p:cNvSpPr/>
          <p:nvPr/>
        </p:nvSpPr>
        <p:spPr>
          <a:xfrm>
            <a:off x="5026915" y="4748337"/>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45B4033-D983-4008-BDF7-030725587F73}"/>
              </a:ext>
            </a:extLst>
          </p:cNvPr>
          <p:cNvSpPr/>
          <p:nvPr/>
        </p:nvSpPr>
        <p:spPr>
          <a:xfrm>
            <a:off x="5852286" y="4748337"/>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BFD435D-7763-44D0-B3B4-ABEB6BCE0D88}"/>
              </a:ext>
            </a:extLst>
          </p:cNvPr>
          <p:cNvSpPr/>
          <p:nvPr/>
        </p:nvSpPr>
        <p:spPr>
          <a:xfrm>
            <a:off x="1364512" y="5834438"/>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774D078-1CDE-407E-8E1F-7F4A7DC1FEA1}"/>
              </a:ext>
            </a:extLst>
          </p:cNvPr>
          <p:cNvSpPr/>
          <p:nvPr/>
        </p:nvSpPr>
        <p:spPr>
          <a:xfrm>
            <a:off x="2196370" y="5285125"/>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27AEBF8-A728-4C2B-A720-B4413F861F7F}"/>
              </a:ext>
            </a:extLst>
          </p:cNvPr>
          <p:cNvSpPr/>
          <p:nvPr/>
        </p:nvSpPr>
        <p:spPr>
          <a:xfrm>
            <a:off x="2196370" y="5826978"/>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9F2A3F0-776A-461C-9690-A6FCCC259F80}"/>
              </a:ext>
            </a:extLst>
          </p:cNvPr>
          <p:cNvSpPr/>
          <p:nvPr/>
        </p:nvSpPr>
        <p:spPr>
          <a:xfrm>
            <a:off x="4161710" y="5826977"/>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57B2831-3ED0-4D81-B826-7D3CA3303404}"/>
              </a:ext>
            </a:extLst>
          </p:cNvPr>
          <p:cNvSpPr/>
          <p:nvPr/>
        </p:nvSpPr>
        <p:spPr>
          <a:xfrm>
            <a:off x="4161710" y="5285125"/>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B9F54B3-DC11-4603-9397-FE87D48AEDED}"/>
              </a:ext>
            </a:extLst>
          </p:cNvPr>
          <p:cNvSpPr/>
          <p:nvPr/>
        </p:nvSpPr>
        <p:spPr>
          <a:xfrm>
            <a:off x="5037999" y="5285124"/>
            <a:ext cx="457200" cy="46942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B4EB204-45C7-471A-B437-AB2BAD17A9C7}"/>
              </a:ext>
            </a:extLst>
          </p:cNvPr>
          <p:cNvSpPr txBox="1"/>
          <p:nvPr/>
        </p:nvSpPr>
        <p:spPr>
          <a:xfrm>
            <a:off x="6947630" y="6173293"/>
            <a:ext cx="2183004" cy="123111"/>
          </a:xfrm>
          <a:prstGeom prst="rect">
            <a:avLst/>
          </a:prstGeom>
          <a:noFill/>
        </p:spPr>
        <p:txBody>
          <a:bodyPr wrap="square" lIns="0" tIns="0" rIns="0" bIns="0" rtlCol="0">
            <a:spAutoFit/>
          </a:bodyPr>
          <a:lstStyle/>
          <a:p>
            <a:r>
              <a:rPr lang="en-GB" sz="800"/>
              <a:t>Based on an activity from </a:t>
            </a:r>
            <a:r>
              <a:rPr lang="en-GB" sz="800">
                <a:solidFill>
                  <a:schemeClr val="accent2"/>
                </a:solidFill>
                <a:hlinkClick r:id="rId3">
                  <a:extLst>
                    <a:ext uri="{A12FA001-AC4F-418D-AE19-62706E023703}">
                      <ahyp:hlinkClr xmlns:ahyp="http://schemas.microsoft.com/office/drawing/2018/hyperlinkcolor" val="tx"/>
                    </a:ext>
                  </a:extLst>
                </a:hlinkClick>
              </a:rPr>
              <a:t>Mathspad</a:t>
            </a:r>
            <a:endParaRPr lang="en-GB" sz="800">
              <a:solidFill>
                <a:schemeClr val="accent2"/>
              </a:solidFill>
            </a:endParaRPr>
          </a:p>
        </p:txBody>
      </p:sp>
    </p:spTree>
    <p:extLst>
      <p:ext uri="{BB962C8B-B14F-4D97-AF65-F5344CB8AC3E}">
        <p14:creationId xmlns:p14="http://schemas.microsoft.com/office/powerpoint/2010/main" val="4360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7F70A7-9D2D-40FB-8FFA-B2D0635B9801}"/>
              </a:ext>
            </a:extLst>
          </p:cNvPr>
          <p:cNvSpPr>
            <a:spLocks noGrp="1"/>
          </p:cNvSpPr>
          <p:nvPr>
            <p:ph type="title"/>
          </p:nvPr>
        </p:nvSpPr>
        <p:spPr/>
        <p:txBody>
          <a:bodyPr/>
          <a:lstStyle/>
          <a:p>
            <a:r>
              <a:rPr lang="en-GB" dirty="0"/>
              <a:t>Agree or disagree?</a:t>
            </a:r>
          </a:p>
        </p:txBody>
      </p:sp>
      <p:sp>
        <p:nvSpPr>
          <p:cNvPr id="3" name="Footer Placeholder 2">
            <a:extLst>
              <a:ext uri="{FF2B5EF4-FFF2-40B4-BE49-F238E27FC236}">
                <a16:creationId xmlns:a16="http://schemas.microsoft.com/office/drawing/2014/main" id="{5609A06C-3087-41C3-BFC6-9CC73AA7249C}"/>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7F867D9D-80C7-4E97-9801-F538611D99AD}"/>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241674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8045200" cy="819488"/>
          </a:xfrm>
        </p:spPr>
        <p:txBody>
          <a:bodyPr/>
          <a:lstStyle/>
          <a:p>
            <a:br>
              <a:rPr lang="en-US" dirty="0"/>
            </a:br>
            <a:r>
              <a:rPr lang="en-US" dirty="0"/>
              <a:t>Agree or disagree?</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19</a:t>
            </a:fld>
            <a:endParaRPr lang="en-GB" dirty="0"/>
          </a:p>
        </p:txBody>
      </p:sp>
      <p:pic>
        <p:nvPicPr>
          <p:cNvPr id="7" name="Picture 6">
            <a:extLst>
              <a:ext uri="{FF2B5EF4-FFF2-40B4-BE49-F238E27FC236}">
                <a16:creationId xmlns:a16="http://schemas.microsoft.com/office/drawing/2014/main" id="{E44063EC-F0B1-4C9A-87F2-F3F7E097D7E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064323" y="2008379"/>
            <a:ext cx="1039090" cy="527003"/>
          </a:xfrm>
          <a:prstGeom prst="rect">
            <a:avLst/>
          </a:prstGeom>
        </p:spPr>
      </p:pic>
      <p:pic>
        <p:nvPicPr>
          <p:cNvPr id="8" name="Picture 7">
            <a:extLst>
              <a:ext uri="{FF2B5EF4-FFF2-40B4-BE49-F238E27FC236}">
                <a16:creationId xmlns:a16="http://schemas.microsoft.com/office/drawing/2014/main" id="{7BCBBC0C-E2D3-4147-AD04-CF29397BAC5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144693" y="1222586"/>
            <a:ext cx="2319636" cy="700393"/>
          </a:xfrm>
          <a:prstGeom prst="rect">
            <a:avLst/>
          </a:prstGeom>
        </p:spPr>
      </p:pic>
      <p:sp>
        <p:nvSpPr>
          <p:cNvPr id="9" name="TextBox 8">
            <a:extLst>
              <a:ext uri="{FF2B5EF4-FFF2-40B4-BE49-F238E27FC236}">
                <a16:creationId xmlns:a16="http://schemas.microsoft.com/office/drawing/2014/main" id="{076113B0-EC42-44B4-A507-425A7DF2C8D2}"/>
              </a:ext>
            </a:extLst>
          </p:cNvPr>
          <p:cNvSpPr txBox="1"/>
          <p:nvPr/>
        </p:nvSpPr>
        <p:spPr>
          <a:xfrm>
            <a:off x="793566" y="2040278"/>
            <a:ext cx="1432945" cy="369332"/>
          </a:xfrm>
          <a:prstGeom prst="rect">
            <a:avLst/>
          </a:prstGeom>
          <a:noFill/>
        </p:spPr>
        <p:txBody>
          <a:bodyPr wrap="square" lIns="0" tIns="0" rIns="0" bIns="0" rtlCol="0">
            <a:spAutoFit/>
          </a:bodyPr>
          <a:lstStyle/>
          <a:p>
            <a:r>
              <a:rPr lang="en-US" sz="2400" dirty="0"/>
              <a:t>Evaluate</a:t>
            </a:r>
            <a:endParaRPr lang="en-GB" sz="2400" dirty="0"/>
          </a:p>
        </p:txBody>
      </p:sp>
      <p:sp>
        <p:nvSpPr>
          <p:cNvPr id="10" name="TextBox 9">
            <a:extLst>
              <a:ext uri="{FF2B5EF4-FFF2-40B4-BE49-F238E27FC236}">
                <a16:creationId xmlns:a16="http://schemas.microsoft.com/office/drawing/2014/main" id="{26B19149-46CE-426F-B982-23BC35E53FFB}"/>
              </a:ext>
            </a:extLst>
          </p:cNvPr>
          <p:cNvSpPr txBox="1"/>
          <p:nvPr/>
        </p:nvSpPr>
        <p:spPr>
          <a:xfrm>
            <a:off x="793565" y="1307987"/>
            <a:ext cx="2628508" cy="369332"/>
          </a:xfrm>
          <a:prstGeom prst="rect">
            <a:avLst/>
          </a:prstGeom>
          <a:noFill/>
        </p:spPr>
        <p:txBody>
          <a:bodyPr wrap="square" lIns="0" tIns="0" rIns="0" bIns="0" rtlCol="0">
            <a:spAutoFit/>
          </a:bodyPr>
          <a:lstStyle/>
          <a:p>
            <a:r>
              <a:rPr lang="en-US" sz="2400" dirty="0"/>
              <a:t>For the function</a:t>
            </a:r>
            <a:endParaRPr lang="en-GB" sz="2400" dirty="0"/>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A1758221-DB5D-4305-8790-8070FE2CF0B7}"/>
                  </a:ext>
                </a:extLst>
              </p14:cNvPr>
              <p14:cNvContentPartPr/>
              <p14:nvPr/>
            </p14:nvContentPartPr>
            <p14:xfrm>
              <a:off x="3232767" y="2586175"/>
              <a:ext cx="243720" cy="882000"/>
            </p14:xfrm>
          </p:contentPart>
        </mc:Choice>
        <mc:Fallback xmlns="">
          <p:pic>
            <p:nvPicPr>
              <p:cNvPr id="12" name="Ink 11">
                <a:extLst>
                  <a:ext uri="{FF2B5EF4-FFF2-40B4-BE49-F238E27FC236}">
                    <a16:creationId xmlns:a16="http://schemas.microsoft.com/office/drawing/2014/main" id="{A1758221-DB5D-4305-8790-8070FE2CF0B7}"/>
                  </a:ext>
                </a:extLst>
              </p:cNvPr>
              <p:cNvPicPr/>
              <p:nvPr/>
            </p:nvPicPr>
            <p:blipFill>
              <a:blip r:embed="rId6"/>
              <a:stretch>
                <a:fillRect/>
              </a:stretch>
            </p:blipFill>
            <p:spPr>
              <a:xfrm>
                <a:off x="3223767" y="2577175"/>
                <a:ext cx="26136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6D0D896-E19A-4AF5-9F31-782BC8F1F834}"/>
                  </a:ext>
                </a:extLst>
              </p14:cNvPr>
              <p14:cNvContentPartPr/>
              <p14:nvPr/>
            </p14:nvContentPartPr>
            <p14:xfrm>
              <a:off x="3196767" y="3090895"/>
              <a:ext cx="227880" cy="92520"/>
            </p14:xfrm>
          </p:contentPart>
        </mc:Choice>
        <mc:Fallback xmlns="">
          <p:pic>
            <p:nvPicPr>
              <p:cNvPr id="13" name="Ink 12">
                <a:extLst>
                  <a:ext uri="{FF2B5EF4-FFF2-40B4-BE49-F238E27FC236}">
                    <a16:creationId xmlns:a16="http://schemas.microsoft.com/office/drawing/2014/main" id="{16D0D896-E19A-4AF5-9F31-782BC8F1F834}"/>
                  </a:ext>
                </a:extLst>
              </p:cNvPr>
              <p:cNvPicPr/>
              <p:nvPr/>
            </p:nvPicPr>
            <p:blipFill>
              <a:blip r:embed="rId8"/>
              <a:stretch>
                <a:fillRect/>
              </a:stretch>
            </p:blipFill>
            <p:spPr>
              <a:xfrm>
                <a:off x="3188127" y="3082255"/>
                <a:ext cx="245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6576CBC5-F132-4612-A525-F93102007099}"/>
                  </a:ext>
                </a:extLst>
              </p14:cNvPr>
              <p14:cNvContentPartPr/>
              <p14:nvPr/>
            </p14:nvContentPartPr>
            <p14:xfrm>
              <a:off x="3500967" y="2626855"/>
              <a:ext cx="202320" cy="679320"/>
            </p14:xfrm>
          </p:contentPart>
        </mc:Choice>
        <mc:Fallback xmlns="">
          <p:pic>
            <p:nvPicPr>
              <p:cNvPr id="14" name="Ink 13">
                <a:extLst>
                  <a:ext uri="{FF2B5EF4-FFF2-40B4-BE49-F238E27FC236}">
                    <a16:creationId xmlns:a16="http://schemas.microsoft.com/office/drawing/2014/main" id="{6576CBC5-F132-4612-A525-F93102007099}"/>
                  </a:ext>
                </a:extLst>
              </p:cNvPr>
              <p:cNvPicPr/>
              <p:nvPr/>
            </p:nvPicPr>
            <p:blipFill>
              <a:blip r:embed="rId10"/>
              <a:stretch>
                <a:fillRect/>
              </a:stretch>
            </p:blipFill>
            <p:spPr>
              <a:xfrm>
                <a:off x="3491967" y="2617855"/>
                <a:ext cx="21996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A5503425-965B-40FF-8BF2-CA675E518A81}"/>
                  </a:ext>
                </a:extLst>
              </p14:cNvPr>
              <p14:cNvContentPartPr/>
              <p14:nvPr/>
            </p14:nvContentPartPr>
            <p14:xfrm>
              <a:off x="3615807" y="2919175"/>
              <a:ext cx="182520" cy="30960"/>
            </p14:xfrm>
          </p:contentPart>
        </mc:Choice>
        <mc:Fallback xmlns="">
          <p:pic>
            <p:nvPicPr>
              <p:cNvPr id="15" name="Ink 14">
                <a:extLst>
                  <a:ext uri="{FF2B5EF4-FFF2-40B4-BE49-F238E27FC236}">
                    <a16:creationId xmlns:a16="http://schemas.microsoft.com/office/drawing/2014/main" id="{A5503425-965B-40FF-8BF2-CA675E518A81}"/>
                  </a:ext>
                </a:extLst>
              </p:cNvPr>
              <p:cNvPicPr/>
              <p:nvPr/>
            </p:nvPicPr>
            <p:blipFill>
              <a:blip r:embed="rId12"/>
              <a:stretch>
                <a:fillRect/>
              </a:stretch>
            </p:blipFill>
            <p:spPr>
              <a:xfrm>
                <a:off x="3606807" y="2910175"/>
                <a:ext cx="200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C17C3175-233F-4DDF-AD68-906AD83A1E25}"/>
                  </a:ext>
                </a:extLst>
              </p14:cNvPr>
              <p14:cNvContentPartPr/>
              <p14:nvPr/>
            </p14:nvContentPartPr>
            <p14:xfrm>
              <a:off x="3808047" y="2753935"/>
              <a:ext cx="77400" cy="407160"/>
            </p14:xfrm>
          </p:contentPart>
        </mc:Choice>
        <mc:Fallback xmlns="">
          <p:pic>
            <p:nvPicPr>
              <p:cNvPr id="16" name="Ink 15">
                <a:extLst>
                  <a:ext uri="{FF2B5EF4-FFF2-40B4-BE49-F238E27FC236}">
                    <a16:creationId xmlns:a16="http://schemas.microsoft.com/office/drawing/2014/main" id="{C17C3175-233F-4DDF-AD68-906AD83A1E25}"/>
                  </a:ext>
                </a:extLst>
              </p:cNvPr>
              <p:cNvPicPr/>
              <p:nvPr/>
            </p:nvPicPr>
            <p:blipFill>
              <a:blip r:embed="rId14"/>
              <a:stretch>
                <a:fillRect/>
              </a:stretch>
            </p:blipFill>
            <p:spPr>
              <a:xfrm>
                <a:off x="3799407" y="2745295"/>
                <a:ext cx="95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18BC2FA2-0C9C-4244-978E-6734F35C7881}"/>
                  </a:ext>
                </a:extLst>
              </p14:cNvPr>
              <p14:cNvContentPartPr/>
              <p14:nvPr/>
            </p14:nvContentPartPr>
            <p14:xfrm>
              <a:off x="3885807" y="2550895"/>
              <a:ext cx="137880" cy="776160"/>
            </p14:xfrm>
          </p:contentPart>
        </mc:Choice>
        <mc:Fallback xmlns="">
          <p:pic>
            <p:nvPicPr>
              <p:cNvPr id="17" name="Ink 16">
                <a:extLst>
                  <a:ext uri="{FF2B5EF4-FFF2-40B4-BE49-F238E27FC236}">
                    <a16:creationId xmlns:a16="http://schemas.microsoft.com/office/drawing/2014/main" id="{18BC2FA2-0C9C-4244-978E-6734F35C7881}"/>
                  </a:ext>
                </a:extLst>
              </p:cNvPr>
              <p:cNvPicPr/>
              <p:nvPr/>
            </p:nvPicPr>
            <p:blipFill>
              <a:blip r:embed="rId16"/>
              <a:stretch>
                <a:fillRect/>
              </a:stretch>
            </p:blipFill>
            <p:spPr>
              <a:xfrm>
                <a:off x="3877167" y="2541895"/>
                <a:ext cx="155520" cy="793800"/>
              </a:xfrm>
              <a:prstGeom prst="rect">
                <a:avLst/>
              </a:prstGeom>
            </p:spPr>
          </p:pic>
        </mc:Fallback>
      </mc:AlternateContent>
      <p:grpSp>
        <p:nvGrpSpPr>
          <p:cNvPr id="26" name="Group 25">
            <a:extLst>
              <a:ext uri="{FF2B5EF4-FFF2-40B4-BE49-F238E27FC236}">
                <a16:creationId xmlns:a16="http://schemas.microsoft.com/office/drawing/2014/main" id="{29A050FC-0B63-45DD-8895-6CF8C3D357A0}"/>
              </a:ext>
            </a:extLst>
          </p:cNvPr>
          <p:cNvGrpSpPr/>
          <p:nvPr/>
        </p:nvGrpSpPr>
        <p:grpSpPr>
          <a:xfrm>
            <a:off x="4243647" y="2595895"/>
            <a:ext cx="1090080" cy="628560"/>
            <a:chOff x="4243647" y="2595895"/>
            <a:chExt cx="1090080" cy="628560"/>
          </a:xfrm>
        </p:grpSpPr>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9A426E2D-40FC-40AA-8460-64822993C526}"/>
                    </a:ext>
                  </a:extLst>
                </p14:cNvPr>
                <p14:cNvContentPartPr/>
                <p14:nvPr/>
              </p14:nvContentPartPr>
              <p14:xfrm>
                <a:off x="4246527" y="2838535"/>
                <a:ext cx="157320" cy="16200"/>
              </p14:xfrm>
            </p:contentPart>
          </mc:Choice>
          <mc:Fallback xmlns="">
            <p:pic>
              <p:nvPicPr>
                <p:cNvPr id="18" name="Ink 17">
                  <a:extLst>
                    <a:ext uri="{FF2B5EF4-FFF2-40B4-BE49-F238E27FC236}">
                      <a16:creationId xmlns:a16="http://schemas.microsoft.com/office/drawing/2014/main" id="{9A426E2D-40FC-40AA-8460-64822993C526}"/>
                    </a:ext>
                  </a:extLst>
                </p:cNvPr>
                <p:cNvPicPr/>
                <p:nvPr/>
              </p:nvPicPr>
              <p:blipFill>
                <a:blip r:embed="rId18"/>
                <a:stretch>
                  <a:fillRect/>
                </a:stretch>
              </p:blipFill>
              <p:spPr>
                <a:xfrm>
                  <a:off x="4237887" y="2829895"/>
                  <a:ext cx="174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7151C9A7-7402-47F9-88B2-2AD2EA7E3DD7}"/>
                    </a:ext>
                  </a:extLst>
                </p14:cNvPr>
                <p14:cNvContentPartPr/>
                <p14:nvPr/>
              </p14:nvContentPartPr>
              <p14:xfrm>
                <a:off x="4243647" y="2907295"/>
                <a:ext cx="183240" cy="28440"/>
              </p14:xfrm>
            </p:contentPart>
          </mc:Choice>
          <mc:Fallback xmlns="">
            <p:pic>
              <p:nvPicPr>
                <p:cNvPr id="19" name="Ink 18">
                  <a:extLst>
                    <a:ext uri="{FF2B5EF4-FFF2-40B4-BE49-F238E27FC236}">
                      <a16:creationId xmlns:a16="http://schemas.microsoft.com/office/drawing/2014/main" id="{7151C9A7-7402-47F9-88B2-2AD2EA7E3DD7}"/>
                    </a:ext>
                  </a:extLst>
                </p:cNvPr>
                <p:cNvPicPr/>
                <p:nvPr/>
              </p:nvPicPr>
              <p:blipFill>
                <a:blip r:embed="rId20"/>
                <a:stretch>
                  <a:fillRect/>
                </a:stretch>
              </p:blipFill>
              <p:spPr>
                <a:xfrm>
                  <a:off x="4235007" y="2898295"/>
                  <a:ext cx="200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187A2035-2366-4E22-82C1-A3E196425164}"/>
                    </a:ext>
                  </a:extLst>
                </p14:cNvPr>
                <p14:cNvContentPartPr/>
                <p14:nvPr/>
              </p14:nvContentPartPr>
              <p14:xfrm>
                <a:off x="4712727" y="2659615"/>
                <a:ext cx="162360" cy="38880"/>
              </p14:xfrm>
            </p:contentPart>
          </mc:Choice>
          <mc:Fallback xmlns="">
            <p:pic>
              <p:nvPicPr>
                <p:cNvPr id="20" name="Ink 19">
                  <a:extLst>
                    <a:ext uri="{FF2B5EF4-FFF2-40B4-BE49-F238E27FC236}">
                      <a16:creationId xmlns:a16="http://schemas.microsoft.com/office/drawing/2014/main" id="{187A2035-2366-4E22-82C1-A3E196425164}"/>
                    </a:ext>
                  </a:extLst>
                </p:cNvPr>
                <p:cNvPicPr/>
                <p:nvPr/>
              </p:nvPicPr>
              <p:blipFill>
                <a:blip r:embed="rId22"/>
                <a:stretch>
                  <a:fillRect/>
                </a:stretch>
              </p:blipFill>
              <p:spPr>
                <a:xfrm>
                  <a:off x="4704087" y="2650615"/>
                  <a:ext cx="180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0F18B371-4A83-405A-A899-71158C0B60DF}"/>
                    </a:ext>
                  </a:extLst>
                </p14:cNvPr>
                <p14:cNvContentPartPr/>
                <p14:nvPr/>
              </p14:nvContentPartPr>
              <p14:xfrm>
                <a:off x="4513287" y="2696335"/>
                <a:ext cx="248040" cy="520200"/>
              </p14:xfrm>
            </p:contentPart>
          </mc:Choice>
          <mc:Fallback xmlns="">
            <p:pic>
              <p:nvPicPr>
                <p:cNvPr id="21" name="Ink 20">
                  <a:extLst>
                    <a:ext uri="{FF2B5EF4-FFF2-40B4-BE49-F238E27FC236}">
                      <a16:creationId xmlns:a16="http://schemas.microsoft.com/office/drawing/2014/main" id="{0F18B371-4A83-405A-A899-71158C0B60DF}"/>
                    </a:ext>
                  </a:extLst>
                </p:cNvPr>
                <p:cNvPicPr/>
                <p:nvPr/>
              </p:nvPicPr>
              <p:blipFill>
                <a:blip r:embed="rId24"/>
                <a:stretch>
                  <a:fillRect/>
                </a:stretch>
              </p:blipFill>
              <p:spPr>
                <a:xfrm>
                  <a:off x="4504647" y="2687335"/>
                  <a:ext cx="26568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A394227A-6730-485C-A3EE-A8D65981ED9C}"/>
                    </a:ext>
                  </a:extLst>
                </p14:cNvPr>
                <p14:cNvContentPartPr/>
                <p14:nvPr/>
              </p14:nvContentPartPr>
              <p14:xfrm>
                <a:off x="4864287" y="2595895"/>
                <a:ext cx="192600" cy="628560"/>
              </p14:xfrm>
            </p:contentPart>
          </mc:Choice>
          <mc:Fallback xmlns="">
            <p:pic>
              <p:nvPicPr>
                <p:cNvPr id="22" name="Ink 21">
                  <a:extLst>
                    <a:ext uri="{FF2B5EF4-FFF2-40B4-BE49-F238E27FC236}">
                      <a16:creationId xmlns:a16="http://schemas.microsoft.com/office/drawing/2014/main" id="{A394227A-6730-485C-A3EE-A8D65981ED9C}"/>
                    </a:ext>
                  </a:extLst>
                </p:cNvPr>
                <p:cNvPicPr/>
                <p:nvPr/>
              </p:nvPicPr>
              <p:blipFill>
                <a:blip r:embed="rId26"/>
                <a:stretch>
                  <a:fillRect/>
                </a:stretch>
              </p:blipFill>
              <p:spPr>
                <a:xfrm>
                  <a:off x="4855287" y="2587255"/>
                  <a:ext cx="21024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B940B28F-FA49-452E-A2BB-98B73AE6B769}"/>
                    </a:ext>
                  </a:extLst>
                </p14:cNvPr>
                <p14:cNvContentPartPr/>
                <p14:nvPr/>
              </p14:nvContentPartPr>
              <p14:xfrm>
                <a:off x="5018367" y="2851495"/>
                <a:ext cx="183600" cy="27000"/>
              </p14:xfrm>
            </p:contentPart>
          </mc:Choice>
          <mc:Fallback xmlns="">
            <p:pic>
              <p:nvPicPr>
                <p:cNvPr id="24" name="Ink 23">
                  <a:extLst>
                    <a:ext uri="{FF2B5EF4-FFF2-40B4-BE49-F238E27FC236}">
                      <a16:creationId xmlns:a16="http://schemas.microsoft.com/office/drawing/2014/main" id="{B940B28F-FA49-452E-A2BB-98B73AE6B769}"/>
                    </a:ext>
                  </a:extLst>
                </p:cNvPr>
                <p:cNvPicPr/>
                <p:nvPr/>
              </p:nvPicPr>
              <p:blipFill>
                <a:blip r:embed="rId28"/>
                <a:stretch>
                  <a:fillRect/>
                </a:stretch>
              </p:blipFill>
              <p:spPr>
                <a:xfrm>
                  <a:off x="5009727" y="2842495"/>
                  <a:ext cx="201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0CCF056A-6028-463D-B32D-866D8319DFE6}"/>
                    </a:ext>
                  </a:extLst>
                </p14:cNvPr>
                <p14:cNvContentPartPr/>
                <p14:nvPr/>
              </p14:nvContentPartPr>
              <p14:xfrm>
                <a:off x="5230047" y="2680855"/>
                <a:ext cx="103680" cy="476280"/>
              </p14:xfrm>
            </p:contentPart>
          </mc:Choice>
          <mc:Fallback xmlns="">
            <p:pic>
              <p:nvPicPr>
                <p:cNvPr id="25" name="Ink 24">
                  <a:extLst>
                    <a:ext uri="{FF2B5EF4-FFF2-40B4-BE49-F238E27FC236}">
                      <a16:creationId xmlns:a16="http://schemas.microsoft.com/office/drawing/2014/main" id="{0CCF056A-6028-463D-B32D-866D8319DFE6}"/>
                    </a:ext>
                  </a:extLst>
                </p:cNvPr>
                <p:cNvPicPr/>
                <p:nvPr/>
              </p:nvPicPr>
              <p:blipFill>
                <a:blip r:embed="rId30"/>
                <a:stretch>
                  <a:fillRect/>
                </a:stretch>
              </p:blipFill>
              <p:spPr>
                <a:xfrm>
                  <a:off x="5221047" y="2672215"/>
                  <a:ext cx="121320" cy="49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5D1B5B84-E20E-4A57-B70C-1F6CC78DE490}"/>
                  </a:ext>
                </a:extLst>
              </p14:cNvPr>
              <p14:cNvContentPartPr/>
              <p14:nvPr/>
            </p14:nvContentPartPr>
            <p14:xfrm>
              <a:off x="5362167" y="2515975"/>
              <a:ext cx="189000" cy="849960"/>
            </p14:xfrm>
          </p:contentPart>
        </mc:Choice>
        <mc:Fallback xmlns="">
          <p:pic>
            <p:nvPicPr>
              <p:cNvPr id="27" name="Ink 26">
                <a:extLst>
                  <a:ext uri="{FF2B5EF4-FFF2-40B4-BE49-F238E27FC236}">
                    <a16:creationId xmlns:a16="http://schemas.microsoft.com/office/drawing/2014/main" id="{5D1B5B84-E20E-4A57-B70C-1F6CC78DE490}"/>
                  </a:ext>
                </a:extLst>
              </p:cNvPr>
              <p:cNvPicPr/>
              <p:nvPr/>
            </p:nvPicPr>
            <p:blipFill>
              <a:blip r:embed="rId32"/>
              <a:stretch>
                <a:fillRect/>
              </a:stretch>
            </p:blipFill>
            <p:spPr>
              <a:xfrm>
                <a:off x="5353167" y="2506975"/>
                <a:ext cx="20664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1388AA36-682C-406E-B6D0-EC76B1324CE4}"/>
                  </a:ext>
                </a:extLst>
              </p14:cNvPr>
              <p14:cNvContentPartPr/>
              <p14:nvPr/>
            </p14:nvContentPartPr>
            <p14:xfrm>
              <a:off x="5751687" y="2869135"/>
              <a:ext cx="316440" cy="38520"/>
            </p14:xfrm>
          </p:contentPart>
        </mc:Choice>
        <mc:Fallback xmlns="">
          <p:pic>
            <p:nvPicPr>
              <p:cNvPr id="28" name="Ink 27">
                <a:extLst>
                  <a:ext uri="{FF2B5EF4-FFF2-40B4-BE49-F238E27FC236}">
                    <a16:creationId xmlns:a16="http://schemas.microsoft.com/office/drawing/2014/main" id="{1388AA36-682C-406E-B6D0-EC76B1324CE4}"/>
                  </a:ext>
                </a:extLst>
              </p:cNvPr>
              <p:cNvPicPr/>
              <p:nvPr/>
            </p:nvPicPr>
            <p:blipFill>
              <a:blip r:embed="rId34"/>
              <a:stretch>
                <a:fillRect/>
              </a:stretch>
            </p:blipFill>
            <p:spPr>
              <a:xfrm>
                <a:off x="5742687" y="2860495"/>
                <a:ext cx="334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1D06C7BB-B95C-40D6-82D6-9EEB56BCDC71}"/>
                  </a:ext>
                </a:extLst>
              </p14:cNvPr>
              <p14:cNvContentPartPr/>
              <p14:nvPr/>
            </p14:nvContentPartPr>
            <p14:xfrm>
              <a:off x="6075327" y="2713975"/>
              <a:ext cx="356400" cy="559440"/>
            </p14:xfrm>
          </p:contentPart>
        </mc:Choice>
        <mc:Fallback xmlns="">
          <p:pic>
            <p:nvPicPr>
              <p:cNvPr id="29" name="Ink 28">
                <a:extLst>
                  <a:ext uri="{FF2B5EF4-FFF2-40B4-BE49-F238E27FC236}">
                    <a16:creationId xmlns:a16="http://schemas.microsoft.com/office/drawing/2014/main" id="{1D06C7BB-B95C-40D6-82D6-9EEB56BCDC71}"/>
                  </a:ext>
                </a:extLst>
              </p:cNvPr>
              <p:cNvPicPr/>
              <p:nvPr/>
            </p:nvPicPr>
            <p:blipFill>
              <a:blip r:embed="rId36"/>
              <a:stretch>
                <a:fillRect/>
              </a:stretch>
            </p:blipFill>
            <p:spPr>
              <a:xfrm>
                <a:off x="6066327" y="2704975"/>
                <a:ext cx="374040" cy="577080"/>
              </a:xfrm>
              <a:prstGeom prst="rect">
                <a:avLst/>
              </a:prstGeom>
            </p:spPr>
          </p:pic>
        </mc:Fallback>
      </mc:AlternateContent>
      <p:grpSp>
        <p:nvGrpSpPr>
          <p:cNvPr id="49" name="Group 48">
            <a:extLst>
              <a:ext uri="{FF2B5EF4-FFF2-40B4-BE49-F238E27FC236}">
                <a16:creationId xmlns:a16="http://schemas.microsoft.com/office/drawing/2014/main" id="{C0E3F0B3-9B2F-437F-8FED-11B0151B0D99}"/>
              </a:ext>
            </a:extLst>
          </p:cNvPr>
          <p:cNvGrpSpPr/>
          <p:nvPr/>
        </p:nvGrpSpPr>
        <p:grpSpPr>
          <a:xfrm>
            <a:off x="4158687" y="3720175"/>
            <a:ext cx="1928160" cy="504360"/>
            <a:chOff x="4158687" y="3720175"/>
            <a:chExt cx="1928160" cy="504360"/>
          </a:xfrm>
        </p:grpSpPr>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7B709045-D0FB-4027-B779-9FD6F6D17E5A}"/>
                    </a:ext>
                  </a:extLst>
                </p14:cNvPr>
                <p14:cNvContentPartPr/>
                <p14:nvPr/>
              </p14:nvContentPartPr>
              <p14:xfrm>
                <a:off x="4158687" y="3812695"/>
                <a:ext cx="134280" cy="20880"/>
              </p14:xfrm>
            </p:contentPart>
          </mc:Choice>
          <mc:Fallback xmlns="">
            <p:pic>
              <p:nvPicPr>
                <p:cNvPr id="30" name="Ink 29">
                  <a:extLst>
                    <a:ext uri="{FF2B5EF4-FFF2-40B4-BE49-F238E27FC236}">
                      <a16:creationId xmlns:a16="http://schemas.microsoft.com/office/drawing/2014/main" id="{7B709045-D0FB-4027-B779-9FD6F6D17E5A}"/>
                    </a:ext>
                  </a:extLst>
                </p:cNvPr>
                <p:cNvPicPr/>
                <p:nvPr/>
              </p:nvPicPr>
              <p:blipFill>
                <a:blip r:embed="rId38"/>
                <a:stretch>
                  <a:fillRect/>
                </a:stretch>
              </p:blipFill>
              <p:spPr>
                <a:xfrm>
                  <a:off x="4149687" y="3803695"/>
                  <a:ext cx="151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2B8E2E20-8493-4DE4-A8F2-899D3C091195}"/>
                    </a:ext>
                  </a:extLst>
                </p14:cNvPr>
                <p14:cNvContentPartPr/>
                <p14:nvPr/>
              </p14:nvContentPartPr>
              <p14:xfrm>
                <a:off x="4176327" y="3889375"/>
                <a:ext cx="130320" cy="34200"/>
              </p14:xfrm>
            </p:contentPart>
          </mc:Choice>
          <mc:Fallback xmlns="">
            <p:pic>
              <p:nvPicPr>
                <p:cNvPr id="31" name="Ink 30">
                  <a:extLst>
                    <a:ext uri="{FF2B5EF4-FFF2-40B4-BE49-F238E27FC236}">
                      <a16:creationId xmlns:a16="http://schemas.microsoft.com/office/drawing/2014/main" id="{2B8E2E20-8493-4DE4-A8F2-899D3C091195}"/>
                    </a:ext>
                  </a:extLst>
                </p:cNvPr>
                <p:cNvPicPr/>
                <p:nvPr/>
              </p:nvPicPr>
              <p:blipFill>
                <a:blip r:embed="rId40"/>
                <a:stretch>
                  <a:fillRect/>
                </a:stretch>
              </p:blipFill>
              <p:spPr>
                <a:xfrm>
                  <a:off x="4167687" y="3880375"/>
                  <a:ext cx="147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39">
                  <a:extLst>
                    <a:ext uri="{FF2B5EF4-FFF2-40B4-BE49-F238E27FC236}">
                      <a16:creationId xmlns:a16="http://schemas.microsoft.com/office/drawing/2014/main" id="{383BEC8D-49D7-45C7-92F7-2582F739A73B}"/>
                    </a:ext>
                  </a:extLst>
                </p14:cNvPr>
                <p14:cNvContentPartPr/>
                <p14:nvPr/>
              </p14:nvContentPartPr>
              <p14:xfrm>
                <a:off x="4528407" y="3973615"/>
                <a:ext cx="252720" cy="42480"/>
              </p14:xfrm>
            </p:contentPart>
          </mc:Choice>
          <mc:Fallback xmlns="">
            <p:pic>
              <p:nvPicPr>
                <p:cNvPr id="40" name="Ink 39">
                  <a:extLst>
                    <a:ext uri="{FF2B5EF4-FFF2-40B4-BE49-F238E27FC236}">
                      <a16:creationId xmlns:a16="http://schemas.microsoft.com/office/drawing/2014/main" id="{383BEC8D-49D7-45C7-92F7-2582F739A73B}"/>
                    </a:ext>
                  </a:extLst>
                </p:cNvPr>
                <p:cNvPicPr/>
                <p:nvPr/>
              </p:nvPicPr>
              <p:blipFill>
                <a:blip r:embed="rId42"/>
                <a:stretch>
                  <a:fillRect/>
                </a:stretch>
              </p:blipFill>
              <p:spPr>
                <a:xfrm>
                  <a:off x="4519407" y="3964975"/>
                  <a:ext cx="270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Ink 40">
                  <a:extLst>
                    <a:ext uri="{FF2B5EF4-FFF2-40B4-BE49-F238E27FC236}">
                      <a16:creationId xmlns:a16="http://schemas.microsoft.com/office/drawing/2014/main" id="{B15AF847-1C1E-4BA1-9DCE-16A6E4B05ED3}"/>
                    </a:ext>
                  </a:extLst>
                </p14:cNvPr>
                <p14:cNvContentPartPr/>
                <p14:nvPr/>
              </p14:nvContentPartPr>
              <p14:xfrm>
                <a:off x="4884447" y="3762295"/>
                <a:ext cx="201600" cy="428760"/>
              </p14:xfrm>
            </p:contentPart>
          </mc:Choice>
          <mc:Fallback xmlns="">
            <p:pic>
              <p:nvPicPr>
                <p:cNvPr id="41" name="Ink 40">
                  <a:extLst>
                    <a:ext uri="{FF2B5EF4-FFF2-40B4-BE49-F238E27FC236}">
                      <a16:creationId xmlns:a16="http://schemas.microsoft.com/office/drawing/2014/main" id="{B15AF847-1C1E-4BA1-9DCE-16A6E4B05ED3}"/>
                    </a:ext>
                  </a:extLst>
                </p:cNvPr>
                <p:cNvPicPr/>
                <p:nvPr/>
              </p:nvPicPr>
              <p:blipFill>
                <a:blip r:embed="rId44"/>
                <a:stretch>
                  <a:fillRect/>
                </a:stretch>
              </p:blipFill>
              <p:spPr>
                <a:xfrm>
                  <a:off x="4875807" y="3753655"/>
                  <a:ext cx="2192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Ink 41">
                  <a:extLst>
                    <a:ext uri="{FF2B5EF4-FFF2-40B4-BE49-F238E27FC236}">
                      <a16:creationId xmlns:a16="http://schemas.microsoft.com/office/drawing/2014/main" id="{23050E2D-4DCE-44F5-A01F-AB98BD0F309B}"/>
                    </a:ext>
                  </a:extLst>
                </p14:cNvPr>
                <p14:cNvContentPartPr/>
                <p14:nvPr/>
              </p14:nvContentPartPr>
              <p14:xfrm>
                <a:off x="4887687" y="3720175"/>
                <a:ext cx="290520" cy="73080"/>
              </p14:xfrm>
            </p:contentPart>
          </mc:Choice>
          <mc:Fallback xmlns="">
            <p:pic>
              <p:nvPicPr>
                <p:cNvPr id="42" name="Ink 41">
                  <a:extLst>
                    <a:ext uri="{FF2B5EF4-FFF2-40B4-BE49-F238E27FC236}">
                      <a16:creationId xmlns:a16="http://schemas.microsoft.com/office/drawing/2014/main" id="{23050E2D-4DCE-44F5-A01F-AB98BD0F309B}"/>
                    </a:ext>
                  </a:extLst>
                </p:cNvPr>
                <p:cNvPicPr/>
                <p:nvPr/>
              </p:nvPicPr>
              <p:blipFill>
                <a:blip r:embed="rId46"/>
                <a:stretch>
                  <a:fillRect/>
                </a:stretch>
              </p:blipFill>
              <p:spPr>
                <a:xfrm>
                  <a:off x="4878687" y="3711535"/>
                  <a:ext cx="30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Ink 42">
                  <a:extLst>
                    <a:ext uri="{FF2B5EF4-FFF2-40B4-BE49-F238E27FC236}">
                      <a16:creationId xmlns:a16="http://schemas.microsoft.com/office/drawing/2014/main" id="{8506EF80-3B3E-43BF-82F3-F5B56D301799}"/>
                    </a:ext>
                  </a:extLst>
                </p14:cNvPr>
                <p14:cNvContentPartPr/>
                <p14:nvPr/>
              </p14:nvContentPartPr>
              <p14:xfrm>
                <a:off x="5252367" y="3928615"/>
                <a:ext cx="326880" cy="63720"/>
              </p14:xfrm>
            </p:contentPart>
          </mc:Choice>
          <mc:Fallback xmlns="">
            <p:pic>
              <p:nvPicPr>
                <p:cNvPr id="43" name="Ink 42">
                  <a:extLst>
                    <a:ext uri="{FF2B5EF4-FFF2-40B4-BE49-F238E27FC236}">
                      <a16:creationId xmlns:a16="http://schemas.microsoft.com/office/drawing/2014/main" id="{8506EF80-3B3E-43BF-82F3-F5B56D301799}"/>
                    </a:ext>
                  </a:extLst>
                </p:cNvPr>
                <p:cNvPicPr/>
                <p:nvPr/>
              </p:nvPicPr>
              <p:blipFill>
                <a:blip r:embed="rId48"/>
                <a:stretch>
                  <a:fillRect/>
                </a:stretch>
              </p:blipFill>
              <p:spPr>
                <a:xfrm>
                  <a:off x="5243727" y="3919615"/>
                  <a:ext cx="344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Ink 43">
                  <a:extLst>
                    <a:ext uri="{FF2B5EF4-FFF2-40B4-BE49-F238E27FC236}">
                      <a16:creationId xmlns:a16="http://schemas.microsoft.com/office/drawing/2014/main" id="{5456795E-0BB1-430F-ABA0-26045FA365C7}"/>
                    </a:ext>
                  </a:extLst>
                </p14:cNvPr>
                <p14:cNvContentPartPr/>
                <p14:nvPr/>
              </p14:nvContentPartPr>
              <p14:xfrm>
                <a:off x="5694087" y="3755455"/>
                <a:ext cx="392760" cy="469080"/>
              </p14:xfrm>
            </p:contentPart>
          </mc:Choice>
          <mc:Fallback xmlns="">
            <p:pic>
              <p:nvPicPr>
                <p:cNvPr id="44" name="Ink 43">
                  <a:extLst>
                    <a:ext uri="{FF2B5EF4-FFF2-40B4-BE49-F238E27FC236}">
                      <a16:creationId xmlns:a16="http://schemas.microsoft.com/office/drawing/2014/main" id="{5456795E-0BB1-430F-ABA0-26045FA365C7}"/>
                    </a:ext>
                  </a:extLst>
                </p:cNvPr>
                <p:cNvPicPr/>
                <p:nvPr/>
              </p:nvPicPr>
              <p:blipFill>
                <a:blip r:embed="rId50"/>
                <a:stretch>
                  <a:fillRect/>
                </a:stretch>
              </p:blipFill>
              <p:spPr>
                <a:xfrm>
                  <a:off x="5685447" y="3746815"/>
                  <a:ext cx="410400" cy="486720"/>
                </a:xfrm>
                <a:prstGeom prst="rect">
                  <a:avLst/>
                </a:prstGeom>
              </p:spPr>
            </p:pic>
          </mc:Fallback>
        </mc:AlternateContent>
      </p:grpSp>
      <p:grpSp>
        <p:nvGrpSpPr>
          <p:cNvPr id="48" name="Group 47">
            <a:extLst>
              <a:ext uri="{FF2B5EF4-FFF2-40B4-BE49-F238E27FC236}">
                <a16:creationId xmlns:a16="http://schemas.microsoft.com/office/drawing/2014/main" id="{60EE0257-2C31-4858-B0A1-EEFF58BC0B2E}"/>
              </a:ext>
            </a:extLst>
          </p:cNvPr>
          <p:cNvGrpSpPr/>
          <p:nvPr/>
        </p:nvGrpSpPr>
        <p:grpSpPr>
          <a:xfrm>
            <a:off x="6339207" y="3830335"/>
            <a:ext cx="253800" cy="85680"/>
            <a:chOff x="6339207" y="3830335"/>
            <a:chExt cx="253800" cy="85680"/>
          </a:xfrm>
        </p:grpSpPr>
        <mc:AlternateContent xmlns:mc="http://schemas.openxmlformats.org/markup-compatibility/2006" xmlns:p14="http://schemas.microsoft.com/office/powerpoint/2010/main">
          <mc:Choice Requires="p14">
            <p:contentPart p14:bwMode="auto" r:id="rId51">
              <p14:nvContentPartPr>
                <p14:cNvPr id="45" name="Ink 44">
                  <a:extLst>
                    <a:ext uri="{FF2B5EF4-FFF2-40B4-BE49-F238E27FC236}">
                      <a16:creationId xmlns:a16="http://schemas.microsoft.com/office/drawing/2014/main" id="{94115E5F-6B7A-423B-8820-A30B43DBAFF2}"/>
                    </a:ext>
                  </a:extLst>
                </p14:cNvPr>
                <p14:cNvContentPartPr/>
                <p14:nvPr/>
              </p14:nvContentPartPr>
              <p14:xfrm>
                <a:off x="6339207" y="3830335"/>
                <a:ext cx="231840" cy="19080"/>
              </p14:xfrm>
            </p:contentPart>
          </mc:Choice>
          <mc:Fallback xmlns="">
            <p:pic>
              <p:nvPicPr>
                <p:cNvPr id="45" name="Ink 44">
                  <a:extLst>
                    <a:ext uri="{FF2B5EF4-FFF2-40B4-BE49-F238E27FC236}">
                      <a16:creationId xmlns:a16="http://schemas.microsoft.com/office/drawing/2014/main" id="{94115E5F-6B7A-423B-8820-A30B43DBAFF2}"/>
                    </a:ext>
                  </a:extLst>
                </p:cNvPr>
                <p:cNvPicPr/>
                <p:nvPr/>
              </p:nvPicPr>
              <p:blipFill>
                <a:blip r:embed="rId52"/>
                <a:stretch>
                  <a:fillRect/>
                </a:stretch>
              </p:blipFill>
              <p:spPr>
                <a:xfrm>
                  <a:off x="6330207" y="3821335"/>
                  <a:ext cx="249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Ink 45">
                  <a:extLst>
                    <a:ext uri="{FF2B5EF4-FFF2-40B4-BE49-F238E27FC236}">
                      <a16:creationId xmlns:a16="http://schemas.microsoft.com/office/drawing/2014/main" id="{B08D633F-4538-4EF9-ADAF-DAE63DDE4505}"/>
                    </a:ext>
                  </a:extLst>
                </p14:cNvPr>
                <p14:cNvContentPartPr/>
                <p14:nvPr/>
              </p14:nvContentPartPr>
              <p14:xfrm>
                <a:off x="6374127" y="3899095"/>
                <a:ext cx="218880" cy="16920"/>
              </p14:xfrm>
            </p:contentPart>
          </mc:Choice>
          <mc:Fallback xmlns="">
            <p:pic>
              <p:nvPicPr>
                <p:cNvPr id="46" name="Ink 45">
                  <a:extLst>
                    <a:ext uri="{FF2B5EF4-FFF2-40B4-BE49-F238E27FC236}">
                      <a16:creationId xmlns:a16="http://schemas.microsoft.com/office/drawing/2014/main" id="{B08D633F-4538-4EF9-ADAF-DAE63DDE4505}"/>
                    </a:ext>
                  </a:extLst>
                </p:cNvPr>
                <p:cNvPicPr/>
                <p:nvPr/>
              </p:nvPicPr>
              <p:blipFill>
                <a:blip r:embed="rId54"/>
                <a:stretch>
                  <a:fillRect/>
                </a:stretch>
              </p:blipFill>
              <p:spPr>
                <a:xfrm>
                  <a:off x="6365487" y="3890095"/>
                  <a:ext cx="2365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7" name="Ink 46">
                <a:extLst>
                  <a:ext uri="{FF2B5EF4-FFF2-40B4-BE49-F238E27FC236}">
                    <a16:creationId xmlns:a16="http://schemas.microsoft.com/office/drawing/2014/main" id="{2F600816-FD1D-4A41-ADF5-EBD30A08380E}"/>
                  </a:ext>
                </a:extLst>
              </p14:cNvPr>
              <p14:cNvContentPartPr/>
              <p14:nvPr/>
            </p14:nvContentPartPr>
            <p14:xfrm>
              <a:off x="6876687" y="3655375"/>
              <a:ext cx="372600" cy="581760"/>
            </p14:xfrm>
          </p:contentPart>
        </mc:Choice>
        <mc:Fallback xmlns="">
          <p:pic>
            <p:nvPicPr>
              <p:cNvPr id="47" name="Ink 46">
                <a:extLst>
                  <a:ext uri="{FF2B5EF4-FFF2-40B4-BE49-F238E27FC236}">
                    <a16:creationId xmlns:a16="http://schemas.microsoft.com/office/drawing/2014/main" id="{2F600816-FD1D-4A41-ADF5-EBD30A08380E}"/>
                  </a:ext>
                </a:extLst>
              </p:cNvPr>
              <p:cNvPicPr/>
              <p:nvPr/>
            </p:nvPicPr>
            <p:blipFill>
              <a:blip r:embed="rId56"/>
              <a:stretch>
                <a:fillRect/>
              </a:stretch>
            </p:blipFill>
            <p:spPr>
              <a:xfrm>
                <a:off x="6867687" y="3646735"/>
                <a:ext cx="390240" cy="599400"/>
              </a:xfrm>
              <a:prstGeom prst="rect">
                <a:avLst/>
              </a:prstGeom>
            </p:spPr>
          </p:pic>
        </mc:Fallback>
      </mc:AlternateContent>
      <p:grpSp>
        <p:nvGrpSpPr>
          <p:cNvPr id="52" name="Group 51">
            <a:extLst>
              <a:ext uri="{FF2B5EF4-FFF2-40B4-BE49-F238E27FC236}">
                <a16:creationId xmlns:a16="http://schemas.microsoft.com/office/drawing/2014/main" id="{71C420F1-5C63-403F-B7DC-31B04E12C32B}"/>
              </a:ext>
            </a:extLst>
          </p:cNvPr>
          <p:cNvGrpSpPr/>
          <p:nvPr/>
        </p:nvGrpSpPr>
        <p:grpSpPr>
          <a:xfrm>
            <a:off x="7638087" y="3384655"/>
            <a:ext cx="259200" cy="728640"/>
            <a:chOff x="7638087" y="3384655"/>
            <a:chExt cx="259200" cy="728640"/>
          </a:xfrm>
        </p:grpSpPr>
        <mc:AlternateContent xmlns:mc="http://schemas.openxmlformats.org/markup-compatibility/2006" xmlns:p14="http://schemas.microsoft.com/office/powerpoint/2010/main">
          <mc:Choice Requires="p14">
            <p:contentPart p14:bwMode="auto" r:id="rId57">
              <p14:nvContentPartPr>
                <p14:cNvPr id="50" name="Ink 49">
                  <a:extLst>
                    <a:ext uri="{FF2B5EF4-FFF2-40B4-BE49-F238E27FC236}">
                      <a16:creationId xmlns:a16="http://schemas.microsoft.com/office/drawing/2014/main" id="{9866ACDB-99C1-4E54-85BC-EEE8E5785FF7}"/>
                    </a:ext>
                  </a:extLst>
                </p14:cNvPr>
                <p14:cNvContentPartPr/>
                <p14:nvPr/>
              </p14:nvContentPartPr>
              <p14:xfrm>
                <a:off x="7638087" y="3384655"/>
                <a:ext cx="259200" cy="471960"/>
              </p14:xfrm>
            </p:contentPart>
          </mc:Choice>
          <mc:Fallback xmlns="">
            <p:pic>
              <p:nvPicPr>
                <p:cNvPr id="50" name="Ink 49">
                  <a:extLst>
                    <a:ext uri="{FF2B5EF4-FFF2-40B4-BE49-F238E27FC236}">
                      <a16:creationId xmlns:a16="http://schemas.microsoft.com/office/drawing/2014/main" id="{9866ACDB-99C1-4E54-85BC-EEE8E5785FF7}"/>
                    </a:ext>
                  </a:extLst>
                </p:cNvPr>
                <p:cNvPicPr/>
                <p:nvPr/>
              </p:nvPicPr>
              <p:blipFill>
                <a:blip r:embed="rId58"/>
                <a:stretch>
                  <a:fillRect/>
                </a:stretch>
              </p:blipFill>
              <p:spPr>
                <a:xfrm>
                  <a:off x="7629447" y="3375655"/>
                  <a:ext cx="2768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E49BBFA5-450D-4956-9650-FC2510220F68}"/>
                    </a:ext>
                  </a:extLst>
                </p14:cNvPr>
                <p14:cNvContentPartPr/>
                <p14:nvPr/>
              </p14:nvContentPartPr>
              <p14:xfrm>
                <a:off x="7743567" y="3963895"/>
                <a:ext cx="127080" cy="149400"/>
              </p14:xfrm>
            </p:contentPart>
          </mc:Choice>
          <mc:Fallback xmlns="">
            <p:pic>
              <p:nvPicPr>
                <p:cNvPr id="51" name="Ink 50">
                  <a:extLst>
                    <a:ext uri="{FF2B5EF4-FFF2-40B4-BE49-F238E27FC236}">
                      <a16:creationId xmlns:a16="http://schemas.microsoft.com/office/drawing/2014/main" id="{E49BBFA5-450D-4956-9650-FC2510220F68}"/>
                    </a:ext>
                  </a:extLst>
                </p:cNvPr>
                <p:cNvPicPr/>
                <p:nvPr/>
              </p:nvPicPr>
              <p:blipFill>
                <a:blip r:embed="rId60"/>
                <a:stretch>
                  <a:fillRect/>
                </a:stretch>
              </p:blipFill>
              <p:spPr>
                <a:xfrm>
                  <a:off x="7734927" y="3954895"/>
                  <a:ext cx="144720" cy="167040"/>
                </a:xfrm>
                <a:prstGeom prst="rect">
                  <a:avLst/>
                </a:prstGeom>
              </p:spPr>
            </p:pic>
          </mc:Fallback>
        </mc:AlternateContent>
      </p:grpSp>
      <p:grpSp>
        <p:nvGrpSpPr>
          <p:cNvPr id="66" name="Group 65">
            <a:extLst>
              <a:ext uri="{FF2B5EF4-FFF2-40B4-BE49-F238E27FC236}">
                <a16:creationId xmlns:a16="http://schemas.microsoft.com/office/drawing/2014/main" id="{5C251212-FEDF-4627-B498-56CA0E02E3A3}"/>
              </a:ext>
            </a:extLst>
          </p:cNvPr>
          <p:cNvGrpSpPr/>
          <p:nvPr/>
        </p:nvGrpSpPr>
        <p:grpSpPr>
          <a:xfrm>
            <a:off x="617547" y="3235855"/>
            <a:ext cx="2955960" cy="2918160"/>
            <a:chOff x="33087" y="3639535"/>
            <a:chExt cx="2955960" cy="2918160"/>
          </a:xfrm>
        </p:grpSpPr>
        <mc:AlternateContent xmlns:mc="http://schemas.openxmlformats.org/markup-compatibility/2006" xmlns:p14="http://schemas.microsoft.com/office/powerpoint/2010/main">
          <mc:Choice Requires="p14">
            <p:contentPart p14:bwMode="auto" r:id="rId61">
              <p14:nvContentPartPr>
                <p14:cNvPr id="53" name="Ink 52">
                  <a:extLst>
                    <a:ext uri="{FF2B5EF4-FFF2-40B4-BE49-F238E27FC236}">
                      <a16:creationId xmlns:a16="http://schemas.microsoft.com/office/drawing/2014/main" id="{B3348568-1BCA-4C2B-96EB-E0C022E75224}"/>
                    </a:ext>
                  </a:extLst>
                </p14:cNvPr>
                <p14:cNvContentPartPr/>
                <p14:nvPr/>
              </p14:nvContentPartPr>
              <p14:xfrm>
                <a:off x="242247" y="4128775"/>
                <a:ext cx="283320" cy="695520"/>
              </p14:xfrm>
            </p:contentPart>
          </mc:Choice>
          <mc:Fallback xmlns="">
            <p:pic>
              <p:nvPicPr>
                <p:cNvPr id="53" name="Ink 52">
                  <a:extLst>
                    <a:ext uri="{FF2B5EF4-FFF2-40B4-BE49-F238E27FC236}">
                      <a16:creationId xmlns:a16="http://schemas.microsoft.com/office/drawing/2014/main" id="{B3348568-1BCA-4C2B-96EB-E0C022E75224}"/>
                    </a:ext>
                  </a:extLst>
                </p:cNvPr>
                <p:cNvPicPr/>
                <p:nvPr/>
              </p:nvPicPr>
              <p:blipFill>
                <a:blip r:embed="rId62"/>
                <a:stretch>
                  <a:fillRect/>
                </a:stretch>
              </p:blipFill>
              <p:spPr>
                <a:xfrm>
                  <a:off x="233607" y="4120135"/>
                  <a:ext cx="30096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Ink 53">
                  <a:extLst>
                    <a:ext uri="{FF2B5EF4-FFF2-40B4-BE49-F238E27FC236}">
                      <a16:creationId xmlns:a16="http://schemas.microsoft.com/office/drawing/2014/main" id="{F24BA6FD-8606-4FAA-82F3-6560FDCE383C}"/>
                    </a:ext>
                  </a:extLst>
                </p14:cNvPr>
                <p14:cNvContentPartPr/>
                <p14:nvPr/>
              </p14:nvContentPartPr>
              <p14:xfrm>
                <a:off x="299487" y="4337215"/>
                <a:ext cx="446040" cy="907200"/>
              </p14:xfrm>
            </p:contentPart>
          </mc:Choice>
          <mc:Fallback xmlns="">
            <p:pic>
              <p:nvPicPr>
                <p:cNvPr id="54" name="Ink 53">
                  <a:extLst>
                    <a:ext uri="{FF2B5EF4-FFF2-40B4-BE49-F238E27FC236}">
                      <a16:creationId xmlns:a16="http://schemas.microsoft.com/office/drawing/2014/main" id="{F24BA6FD-8606-4FAA-82F3-6560FDCE383C}"/>
                    </a:ext>
                  </a:extLst>
                </p:cNvPr>
                <p:cNvPicPr/>
                <p:nvPr/>
              </p:nvPicPr>
              <p:blipFill>
                <a:blip r:embed="rId64"/>
                <a:stretch>
                  <a:fillRect/>
                </a:stretch>
              </p:blipFill>
              <p:spPr>
                <a:xfrm>
                  <a:off x="290847" y="4328575"/>
                  <a:ext cx="463680" cy="924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Ink 54">
                  <a:extLst>
                    <a:ext uri="{FF2B5EF4-FFF2-40B4-BE49-F238E27FC236}">
                      <a16:creationId xmlns:a16="http://schemas.microsoft.com/office/drawing/2014/main" id="{6BF8A034-EF1C-44D5-AE8D-D1605625972C}"/>
                    </a:ext>
                  </a:extLst>
                </p14:cNvPr>
                <p14:cNvContentPartPr/>
                <p14:nvPr/>
              </p14:nvContentPartPr>
              <p14:xfrm>
                <a:off x="830127" y="4183495"/>
                <a:ext cx="811080" cy="503640"/>
              </p14:xfrm>
            </p:contentPart>
          </mc:Choice>
          <mc:Fallback xmlns="">
            <p:pic>
              <p:nvPicPr>
                <p:cNvPr id="55" name="Ink 54">
                  <a:extLst>
                    <a:ext uri="{FF2B5EF4-FFF2-40B4-BE49-F238E27FC236}">
                      <a16:creationId xmlns:a16="http://schemas.microsoft.com/office/drawing/2014/main" id="{6BF8A034-EF1C-44D5-AE8D-D1605625972C}"/>
                    </a:ext>
                  </a:extLst>
                </p:cNvPr>
                <p:cNvPicPr/>
                <p:nvPr/>
              </p:nvPicPr>
              <p:blipFill>
                <a:blip r:embed="rId66"/>
                <a:stretch>
                  <a:fillRect/>
                </a:stretch>
              </p:blipFill>
              <p:spPr>
                <a:xfrm>
                  <a:off x="821127" y="4174495"/>
                  <a:ext cx="8287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Ink 55">
                  <a:extLst>
                    <a:ext uri="{FF2B5EF4-FFF2-40B4-BE49-F238E27FC236}">
                      <a16:creationId xmlns:a16="http://schemas.microsoft.com/office/drawing/2014/main" id="{8D8DA692-6F2F-412E-B47B-514F463D40D6}"/>
                    </a:ext>
                  </a:extLst>
                </p14:cNvPr>
                <p14:cNvContentPartPr/>
                <p14:nvPr/>
              </p14:nvContentPartPr>
              <p14:xfrm>
                <a:off x="177087" y="4992775"/>
                <a:ext cx="487800" cy="521280"/>
              </p14:xfrm>
            </p:contentPart>
          </mc:Choice>
          <mc:Fallback xmlns="">
            <p:pic>
              <p:nvPicPr>
                <p:cNvPr id="56" name="Ink 55">
                  <a:extLst>
                    <a:ext uri="{FF2B5EF4-FFF2-40B4-BE49-F238E27FC236}">
                      <a16:creationId xmlns:a16="http://schemas.microsoft.com/office/drawing/2014/main" id="{8D8DA692-6F2F-412E-B47B-514F463D40D6}"/>
                    </a:ext>
                  </a:extLst>
                </p:cNvPr>
                <p:cNvPicPr/>
                <p:nvPr/>
              </p:nvPicPr>
              <p:blipFill>
                <a:blip r:embed="rId68"/>
                <a:stretch>
                  <a:fillRect/>
                </a:stretch>
              </p:blipFill>
              <p:spPr>
                <a:xfrm>
                  <a:off x="168447" y="4984135"/>
                  <a:ext cx="50544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Ink 56">
                  <a:extLst>
                    <a:ext uri="{FF2B5EF4-FFF2-40B4-BE49-F238E27FC236}">
                      <a16:creationId xmlns:a16="http://schemas.microsoft.com/office/drawing/2014/main" id="{0658FBA4-1CB4-4EBB-851C-880C5F62EF31}"/>
                    </a:ext>
                  </a:extLst>
                </p14:cNvPr>
                <p14:cNvContentPartPr/>
                <p14:nvPr/>
              </p14:nvContentPartPr>
              <p14:xfrm>
                <a:off x="345207" y="5344495"/>
                <a:ext cx="479160" cy="734040"/>
              </p14:xfrm>
            </p:contentPart>
          </mc:Choice>
          <mc:Fallback xmlns="">
            <p:pic>
              <p:nvPicPr>
                <p:cNvPr id="57" name="Ink 56">
                  <a:extLst>
                    <a:ext uri="{FF2B5EF4-FFF2-40B4-BE49-F238E27FC236}">
                      <a16:creationId xmlns:a16="http://schemas.microsoft.com/office/drawing/2014/main" id="{0658FBA4-1CB4-4EBB-851C-880C5F62EF31}"/>
                    </a:ext>
                  </a:extLst>
                </p:cNvPr>
                <p:cNvPicPr/>
                <p:nvPr/>
              </p:nvPicPr>
              <p:blipFill>
                <a:blip r:embed="rId70"/>
                <a:stretch>
                  <a:fillRect/>
                </a:stretch>
              </p:blipFill>
              <p:spPr>
                <a:xfrm>
                  <a:off x="336207" y="5335495"/>
                  <a:ext cx="49680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Ink 57">
                  <a:extLst>
                    <a:ext uri="{FF2B5EF4-FFF2-40B4-BE49-F238E27FC236}">
                      <a16:creationId xmlns:a16="http://schemas.microsoft.com/office/drawing/2014/main" id="{D0276739-3277-4C0F-A995-620B8A31A909}"/>
                    </a:ext>
                  </a:extLst>
                </p14:cNvPr>
                <p14:cNvContentPartPr/>
                <p14:nvPr/>
              </p14:nvContentPartPr>
              <p14:xfrm>
                <a:off x="740127" y="5371135"/>
                <a:ext cx="40320" cy="53280"/>
              </p14:xfrm>
            </p:contentPart>
          </mc:Choice>
          <mc:Fallback xmlns="">
            <p:pic>
              <p:nvPicPr>
                <p:cNvPr id="58" name="Ink 57">
                  <a:extLst>
                    <a:ext uri="{FF2B5EF4-FFF2-40B4-BE49-F238E27FC236}">
                      <a16:creationId xmlns:a16="http://schemas.microsoft.com/office/drawing/2014/main" id="{D0276739-3277-4C0F-A995-620B8A31A909}"/>
                    </a:ext>
                  </a:extLst>
                </p:cNvPr>
                <p:cNvPicPr/>
                <p:nvPr/>
              </p:nvPicPr>
              <p:blipFill>
                <a:blip r:embed="rId72"/>
                <a:stretch>
                  <a:fillRect/>
                </a:stretch>
              </p:blipFill>
              <p:spPr>
                <a:xfrm>
                  <a:off x="731127" y="5362135"/>
                  <a:ext cx="57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3CAE6550-1CCC-4231-8FB5-6DA16A1C736D}"/>
                    </a:ext>
                  </a:extLst>
                </p14:cNvPr>
                <p14:cNvContentPartPr/>
                <p14:nvPr/>
              </p14:nvContentPartPr>
              <p14:xfrm>
                <a:off x="830127" y="5422615"/>
                <a:ext cx="186840" cy="492480"/>
              </p14:xfrm>
            </p:contentPart>
          </mc:Choice>
          <mc:Fallback xmlns="">
            <p:pic>
              <p:nvPicPr>
                <p:cNvPr id="59" name="Ink 58">
                  <a:extLst>
                    <a:ext uri="{FF2B5EF4-FFF2-40B4-BE49-F238E27FC236}">
                      <a16:creationId xmlns:a16="http://schemas.microsoft.com/office/drawing/2014/main" id="{3CAE6550-1CCC-4231-8FB5-6DA16A1C736D}"/>
                    </a:ext>
                  </a:extLst>
                </p:cNvPr>
                <p:cNvPicPr/>
                <p:nvPr/>
              </p:nvPicPr>
              <p:blipFill>
                <a:blip r:embed="rId74"/>
                <a:stretch>
                  <a:fillRect/>
                </a:stretch>
              </p:blipFill>
              <p:spPr>
                <a:xfrm>
                  <a:off x="821127" y="5413975"/>
                  <a:ext cx="2044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Ink 59">
                  <a:extLst>
                    <a:ext uri="{FF2B5EF4-FFF2-40B4-BE49-F238E27FC236}">
                      <a16:creationId xmlns:a16="http://schemas.microsoft.com/office/drawing/2014/main" id="{1B7A9141-A30B-4A6F-95BA-8FF659E381C8}"/>
                    </a:ext>
                  </a:extLst>
                </p14:cNvPr>
                <p14:cNvContentPartPr/>
                <p14:nvPr/>
              </p14:nvContentPartPr>
              <p14:xfrm>
                <a:off x="1073847" y="5322895"/>
                <a:ext cx="500400" cy="900720"/>
              </p14:xfrm>
            </p:contentPart>
          </mc:Choice>
          <mc:Fallback xmlns="">
            <p:pic>
              <p:nvPicPr>
                <p:cNvPr id="60" name="Ink 59">
                  <a:extLst>
                    <a:ext uri="{FF2B5EF4-FFF2-40B4-BE49-F238E27FC236}">
                      <a16:creationId xmlns:a16="http://schemas.microsoft.com/office/drawing/2014/main" id="{1B7A9141-A30B-4A6F-95BA-8FF659E381C8}"/>
                    </a:ext>
                  </a:extLst>
                </p:cNvPr>
                <p:cNvPicPr/>
                <p:nvPr/>
              </p:nvPicPr>
              <p:blipFill>
                <a:blip r:embed="rId76"/>
                <a:stretch>
                  <a:fillRect/>
                </a:stretch>
              </p:blipFill>
              <p:spPr>
                <a:xfrm>
                  <a:off x="1064847" y="5313895"/>
                  <a:ext cx="518040" cy="918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Ink 60">
                  <a:extLst>
                    <a:ext uri="{FF2B5EF4-FFF2-40B4-BE49-F238E27FC236}">
                      <a16:creationId xmlns:a16="http://schemas.microsoft.com/office/drawing/2014/main" id="{245D9B12-3480-416B-86B4-397462B21A16}"/>
                    </a:ext>
                  </a:extLst>
                </p14:cNvPr>
                <p14:cNvContentPartPr/>
                <p14:nvPr/>
              </p14:nvContentPartPr>
              <p14:xfrm>
                <a:off x="1548687" y="5110855"/>
                <a:ext cx="780480" cy="471600"/>
              </p14:xfrm>
            </p:contentPart>
          </mc:Choice>
          <mc:Fallback xmlns="">
            <p:pic>
              <p:nvPicPr>
                <p:cNvPr id="61" name="Ink 60">
                  <a:extLst>
                    <a:ext uri="{FF2B5EF4-FFF2-40B4-BE49-F238E27FC236}">
                      <a16:creationId xmlns:a16="http://schemas.microsoft.com/office/drawing/2014/main" id="{245D9B12-3480-416B-86B4-397462B21A16}"/>
                    </a:ext>
                  </a:extLst>
                </p:cNvPr>
                <p:cNvPicPr/>
                <p:nvPr/>
              </p:nvPicPr>
              <p:blipFill>
                <a:blip r:embed="rId78"/>
                <a:stretch>
                  <a:fillRect/>
                </a:stretch>
              </p:blipFill>
              <p:spPr>
                <a:xfrm>
                  <a:off x="1539687" y="5101855"/>
                  <a:ext cx="79812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Ink 62">
                  <a:extLst>
                    <a:ext uri="{FF2B5EF4-FFF2-40B4-BE49-F238E27FC236}">
                      <a16:creationId xmlns:a16="http://schemas.microsoft.com/office/drawing/2014/main" id="{4497B5AD-9BD7-474B-AF00-54C3B4AC312A}"/>
                    </a:ext>
                  </a:extLst>
                </p14:cNvPr>
                <p14:cNvContentPartPr/>
                <p14:nvPr/>
              </p14:nvContentPartPr>
              <p14:xfrm>
                <a:off x="2430327" y="4549255"/>
                <a:ext cx="164160" cy="534600"/>
              </p14:xfrm>
            </p:contentPart>
          </mc:Choice>
          <mc:Fallback xmlns="">
            <p:pic>
              <p:nvPicPr>
                <p:cNvPr id="63" name="Ink 62">
                  <a:extLst>
                    <a:ext uri="{FF2B5EF4-FFF2-40B4-BE49-F238E27FC236}">
                      <a16:creationId xmlns:a16="http://schemas.microsoft.com/office/drawing/2014/main" id="{4497B5AD-9BD7-474B-AF00-54C3B4AC312A}"/>
                    </a:ext>
                  </a:extLst>
                </p:cNvPr>
                <p:cNvPicPr/>
                <p:nvPr/>
              </p:nvPicPr>
              <p:blipFill>
                <a:blip r:embed="rId80"/>
                <a:stretch>
                  <a:fillRect/>
                </a:stretch>
              </p:blipFill>
              <p:spPr>
                <a:xfrm>
                  <a:off x="2421687" y="4540255"/>
                  <a:ext cx="18180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Ink 63">
                  <a:extLst>
                    <a:ext uri="{FF2B5EF4-FFF2-40B4-BE49-F238E27FC236}">
                      <a16:creationId xmlns:a16="http://schemas.microsoft.com/office/drawing/2014/main" id="{81ED5240-CCA2-4B95-BFD7-7916E99615A7}"/>
                    </a:ext>
                  </a:extLst>
                </p14:cNvPr>
                <p14:cNvContentPartPr/>
                <p14:nvPr/>
              </p14:nvContentPartPr>
              <p14:xfrm>
                <a:off x="2526807" y="5271775"/>
                <a:ext cx="42480" cy="73440"/>
              </p14:xfrm>
            </p:contentPart>
          </mc:Choice>
          <mc:Fallback xmlns="">
            <p:pic>
              <p:nvPicPr>
                <p:cNvPr id="64" name="Ink 63">
                  <a:extLst>
                    <a:ext uri="{FF2B5EF4-FFF2-40B4-BE49-F238E27FC236}">
                      <a16:creationId xmlns:a16="http://schemas.microsoft.com/office/drawing/2014/main" id="{81ED5240-CCA2-4B95-BFD7-7916E99615A7}"/>
                    </a:ext>
                  </a:extLst>
                </p:cNvPr>
                <p:cNvPicPr/>
                <p:nvPr/>
              </p:nvPicPr>
              <p:blipFill>
                <a:blip r:embed="rId82"/>
                <a:stretch>
                  <a:fillRect/>
                </a:stretch>
              </p:blipFill>
              <p:spPr>
                <a:xfrm>
                  <a:off x="2518167" y="5263135"/>
                  <a:ext cx="60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Ink 64">
                  <a:extLst>
                    <a:ext uri="{FF2B5EF4-FFF2-40B4-BE49-F238E27FC236}">
                      <a16:creationId xmlns:a16="http://schemas.microsoft.com/office/drawing/2014/main" id="{89B9AA11-EFA3-46E3-91C1-086B2F137A1F}"/>
                    </a:ext>
                  </a:extLst>
                </p14:cNvPr>
                <p14:cNvContentPartPr/>
                <p14:nvPr/>
              </p14:nvContentPartPr>
              <p14:xfrm>
                <a:off x="33087" y="3639535"/>
                <a:ext cx="2955960" cy="2918160"/>
              </p14:xfrm>
            </p:contentPart>
          </mc:Choice>
          <mc:Fallback xmlns="">
            <p:pic>
              <p:nvPicPr>
                <p:cNvPr id="65" name="Ink 64">
                  <a:extLst>
                    <a:ext uri="{FF2B5EF4-FFF2-40B4-BE49-F238E27FC236}">
                      <a16:creationId xmlns:a16="http://schemas.microsoft.com/office/drawing/2014/main" id="{89B9AA11-EFA3-46E3-91C1-086B2F137A1F}"/>
                    </a:ext>
                  </a:extLst>
                </p:cNvPr>
                <p:cNvPicPr/>
                <p:nvPr/>
              </p:nvPicPr>
              <p:blipFill>
                <a:blip r:embed="rId84"/>
                <a:stretch>
                  <a:fillRect/>
                </a:stretch>
              </p:blipFill>
              <p:spPr>
                <a:xfrm>
                  <a:off x="24087" y="3630895"/>
                  <a:ext cx="2973600" cy="2935800"/>
                </a:xfrm>
                <a:prstGeom prst="rect">
                  <a:avLst/>
                </a:prstGeom>
              </p:spPr>
            </p:pic>
          </mc:Fallback>
        </mc:AlternateContent>
      </p:grpSp>
    </p:spTree>
    <p:extLst>
      <p:ext uri="{BB962C8B-B14F-4D97-AF65-F5344CB8AC3E}">
        <p14:creationId xmlns:p14="http://schemas.microsoft.com/office/powerpoint/2010/main" val="171782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208892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8045200" cy="819488"/>
          </a:xfrm>
        </p:spPr>
        <p:txBody>
          <a:bodyPr/>
          <a:lstStyle/>
          <a:p>
            <a:br>
              <a:rPr lang="en-US" dirty="0"/>
            </a:br>
            <a:r>
              <a:rPr lang="en-US" dirty="0"/>
              <a:t>Agree or disagree?</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20</a:t>
            </a:fld>
            <a:endParaRPr lang="en-GB" dirty="0"/>
          </a:p>
        </p:txBody>
      </p:sp>
      <p:pic>
        <p:nvPicPr>
          <p:cNvPr id="6" name="Picture 5">
            <a:extLst>
              <a:ext uri="{FF2B5EF4-FFF2-40B4-BE49-F238E27FC236}">
                <a16:creationId xmlns:a16="http://schemas.microsoft.com/office/drawing/2014/main" id="{9B65509F-C7FD-45E5-9476-39256E5730B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40000" y="1753385"/>
            <a:ext cx="7290254" cy="4414705"/>
          </a:xfrm>
          <a:prstGeom prst="rect">
            <a:avLst/>
          </a:prstGeom>
        </p:spPr>
      </p:pic>
      <p:sp>
        <p:nvSpPr>
          <p:cNvPr id="4" name="Rectangle 3">
            <a:extLst>
              <a:ext uri="{FF2B5EF4-FFF2-40B4-BE49-F238E27FC236}">
                <a16:creationId xmlns:a16="http://schemas.microsoft.com/office/drawing/2014/main" id="{E853CE22-E3B6-4AF2-B863-5F3EAC1F1FE4}"/>
              </a:ext>
            </a:extLst>
          </p:cNvPr>
          <p:cNvSpPr/>
          <p:nvPr/>
        </p:nvSpPr>
        <p:spPr>
          <a:xfrm>
            <a:off x="540000" y="5449050"/>
            <a:ext cx="1093569" cy="246221"/>
          </a:xfrm>
          <a:prstGeom prst="rect">
            <a:avLst/>
          </a:prstGeom>
        </p:spPr>
        <p:txBody>
          <a:bodyPr wrap="none">
            <a:spAutoFit/>
          </a:bodyPr>
          <a:lstStyle/>
          <a:p>
            <a:r>
              <a:rPr lang="en-GB" sz="1000" dirty="0">
                <a:solidFill>
                  <a:srgbClr val="000000"/>
                </a:solidFill>
                <a:ea typeface="Times New Roman" panose="02020603050405020304" pitchFamily="18" charset="0"/>
              </a:rPr>
              <a:t>Bossmaths.com</a:t>
            </a:r>
            <a:endParaRPr lang="en-GB" sz="1000" dirty="0"/>
          </a:p>
        </p:txBody>
      </p:sp>
      <p:sp>
        <p:nvSpPr>
          <p:cNvPr id="7" name="Rectangle 6">
            <a:extLst>
              <a:ext uri="{FF2B5EF4-FFF2-40B4-BE49-F238E27FC236}">
                <a16:creationId xmlns:a16="http://schemas.microsoft.com/office/drawing/2014/main" id="{BAE72D4B-ABD5-4F00-B3C1-A47BEA097527}"/>
              </a:ext>
            </a:extLst>
          </p:cNvPr>
          <p:cNvSpPr/>
          <p:nvPr/>
        </p:nvSpPr>
        <p:spPr>
          <a:xfrm>
            <a:off x="444464" y="4260915"/>
            <a:ext cx="592484" cy="715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542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8CC19-E3CB-41B7-AD64-DA030BF8AF8A}"/>
              </a:ext>
            </a:extLst>
          </p:cNvPr>
          <p:cNvSpPr>
            <a:spLocks noGrp="1"/>
          </p:cNvSpPr>
          <p:nvPr>
            <p:ph type="title"/>
          </p:nvPr>
        </p:nvSpPr>
        <p:spPr/>
        <p:txBody>
          <a:bodyPr/>
          <a:lstStyle/>
          <a:p>
            <a:r>
              <a:rPr lang="en-US" dirty="0"/>
              <a:t>Multiple choice Qs with pose, pause, pounce, bounce</a:t>
            </a:r>
            <a:endParaRPr lang="en-GB" dirty="0"/>
          </a:p>
        </p:txBody>
      </p:sp>
      <p:sp>
        <p:nvSpPr>
          <p:cNvPr id="3" name="Footer Placeholder 2">
            <a:extLst>
              <a:ext uri="{FF2B5EF4-FFF2-40B4-BE49-F238E27FC236}">
                <a16:creationId xmlns:a16="http://schemas.microsoft.com/office/drawing/2014/main" id="{3E3C53FB-E7C2-4344-AD23-2978423C9AD1}"/>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7A9DEBFE-6911-45EE-A174-CDFB7CCA4840}"/>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248928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9975600" cy="819488"/>
          </a:xfrm>
        </p:spPr>
        <p:txBody>
          <a:bodyPr/>
          <a:lstStyle/>
          <a:p>
            <a:br>
              <a:rPr lang="en-US" dirty="0"/>
            </a:br>
            <a:r>
              <a:rPr lang="en-US" dirty="0"/>
              <a:t>Multiple choice Qs with pose, pause, pounce, bounce</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22</a:t>
            </a:fld>
            <a:endParaRPr lang="en-GB" dirty="0"/>
          </a:p>
        </p:txBody>
      </p:sp>
      <p:pic>
        <p:nvPicPr>
          <p:cNvPr id="7" name="Picture 6">
            <a:extLst>
              <a:ext uri="{FF2B5EF4-FFF2-40B4-BE49-F238E27FC236}">
                <a16:creationId xmlns:a16="http://schemas.microsoft.com/office/drawing/2014/main" id="{AABBB5D3-3779-4C0F-816F-5C5686E63D3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40000" y="1531620"/>
            <a:ext cx="8045200" cy="4500880"/>
          </a:xfrm>
          <a:prstGeom prst="rect">
            <a:avLst/>
          </a:prstGeom>
        </p:spPr>
      </p:pic>
      <p:sp>
        <p:nvSpPr>
          <p:cNvPr id="4" name="TextBox 3">
            <a:extLst>
              <a:ext uri="{FF2B5EF4-FFF2-40B4-BE49-F238E27FC236}">
                <a16:creationId xmlns:a16="http://schemas.microsoft.com/office/drawing/2014/main" id="{DEF3FD61-1AAB-49D4-A8E5-91E0287D70D6}"/>
              </a:ext>
            </a:extLst>
          </p:cNvPr>
          <p:cNvSpPr txBox="1"/>
          <p:nvPr/>
        </p:nvSpPr>
        <p:spPr>
          <a:xfrm>
            <a:off x="7092950" y="6167864"/>
            <a:ext cx="2984500" cy="153888"/>
          </a:xfrm>
          <a:prstGeom prst="rect">
            <a:avLst/>
          </a:prstGeom>
          <a:noFill/>
        </p:spPr>
        <p:txBody>
          <a:bodyPr wrap="square" lIns="0" tIns="0" rIns="0" bIns="0" rtlCol="0">
            <a:spAutoFit/>
          </a:bodyPr>
          <a:lstStyle/>
          <a:p>
            <a:r>
              <a:rPr lang="en-GB" sz="1000"/>
              <a:t>diagnosticquestions.com</a:t>
            </a:r>
          </a:p>
        </p:txBody>
      </p:sp>
    </p:spTree>
    <p:extLst>
      <p:ext uri="{BB962C8B-B14F-4D97-AF65-F5344CB8AC3E}">
        <p14:creationId xmlns:p14="http://schemas.microsoft.com/office/powerpoint/2010/main" val="402330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9116618" cy="819488"/>
          </a:xfrm>
        </p:spPr>
        <p:txBody>
          <a:bodyPr/>
          <a:lstStyle/>
          <a:p>
            <a:br>
              <a:rPr lang="en-US" dirty="0"/>
            </a:br>
            <a:r>
              <a:rPr lang="en-US" dirty="0"/>
              <a:t>Multiple choice Qs with pose, pause, pounce, bounce</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23</a:t>
            </a:fld>
            <a:endParaRPr lang="en-GB" dirty="0"/>
          </a:p>
        </p:txBody>
      </p:sp>
      <p:pic>
        <p:nvPicPr>
          <p:cNvPr id="6" name="Picture 2">
            <a:extLst>
              <a:ext uri="{FF2B5EF4-FFF2-40B4-BE49-F238E27FC236}">
                <a16:creationId xmlns:a16="http://schemas.microsoft.com/office/drawing/2014/main" id="{16AE9339-1DA5-4D09-82D1-953E2D9BD429}"/>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444465" y="1087565"/>
            <a:ext cx="7602256" cy="5160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FFD41F-3B20-4E73-9FDC-61ABE3F025C3}"/>
              </a:ext>
            </a:extLst>
          </p:cNvPr>
          <p:cNvSpPr txBox="1"/>
          <p:nvPr/>
        </p:nvSpPr>
        <p:spPr>
          <a:xfrm>
            <a:off x="7207285" y="6167864"/>
            <a:ext cx="2984500" cy="153888"/>
          </a:xfrm>
          <a:prstGeom prst="rect">
            <a:avLst/>
          </a:prstGeom>
          <a:noFill/>
        </p:spPr>
        <p:txBody>
          <a:bodyPr wrap="square" lIns="0" tIns="0" rIns="0" bIns="0" rtlCol="0">
            <a:spAutoFit/>
          </a:bodyPr>
          <a:lstStyle/>
          <a:p>
            <a:r>
              <a:rPr lang="en-GB" sz="1000"/>
              <a:t>diagnosticquestions.com</a:t>
            </a:r>
          </a:p>
        </p:txBody>
      </p:sp>
    </p:spTree>
    <p:extLst>
      <p:ext uri="{BB962C8B-B14F-4D97-AF65-F5344CB8AC3E}">
        <p14:creationId xmlns:p14="http://schemas.microsoft.com/office/powerpoint/2010/main" val="188334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B5B4DF-2D74-4F87-BBCC-40B639A03AC0}"/>
              </a:ext>
            </a:extLst>
          </p:cNvPr>
          <p:cNvSpPr>
            <a:spLocks noGrp="1"/>
          </p:cNvSpPr>
          <p:nvPr>
            <p:ph type="title"/>
          </p:nvPr>
        </p:nvSpPr>
        <p:spPr/>
        <p:txBody>
          <a:bodyPr/>
          <a:lstStyle/>
          <a:p>
            <a:r>
              <a:rPr lang="en-GB" dirty="0"/>
              <a:t>Repeat the instructions</a:t>
            </a:r>
          </a:p>
        </p:txBody>
      </p:sp>
      <p:sp>
        <p:nvSpPr>
          <p:cNvPr id="3" name="Footer Placeholder 2">
            <a:extLst>
              <a:ext uri="{FF2B5EF4-FFF2-40B4-BE49-F238E27FC236}">
                <a16:creationId xmlns:a16="http://schemas.microsoft.com/office/drawing/2014/main" id="{9109B2B9-7960-42C5-AD48-9E5530F2DB66}"/>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12C57330-96DA-4224-A412-BED89FA8EE3F}"/>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50221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8045200" cy="819488"/>
          </a:xfrm>
        </p:spPr>
        <p:txBody>
          <a:bodyPr/>
          <a:lstStyle/>
          <a:p>
            <a:br>
              <a:rPr lang="en-US" dirty="0"/>
            </a:br>
            <a:r>
              <a:rPr lang="en-US" dirty="0"/>
              <a:t>Repeat the instructions</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a:xfrm>
            <a:off x="1524000" y="6611005"/>
            <a:ext cx="3130838" cy="241200"/>
          </a:xfrm>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25</a:t>
            </a:fld>
            <a:endParaRPr lang="en-GB" dirty="0"/>
          </a:p>
        </p:txBody>
      </p:sp>
      <p:pic>
        <p:nvPicPr>
          <p:cNvPr id="7" name="Picture 6">
            <a:extLst>
              <a:ext uri="{FF2B5EF4-FFF2-40B4-BE49-F238E27FC236}">
                <a16:creationId xmlns:a16="http://schemas.microsoft.com/office/drawing/2014/main" id="{A1F028D7-0A31-4E7C-B46B-093689C0C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623" y="3102765"/>
            <a:ext cx="2730577" cy="2561358"/>
          </a:xfrm>
          <a:prstGeom prst="rect">
            <a:avLst/>
          </a:prstGeom>
          <a:ln>
            <a:solidFill>
              <a:srgbClr val="7030A0"/>
            </a:solidFill>
          </a:ln>
        </p:spPr>
      </p:pic>
      <p:sp>
        <p:nvSpPr>
          <p:cNvPr id="8" name="TextBox 7">
            <a:extLst>
              <a:ext uri="{FF2B5EF4-FFF2-40B4-BE49-F238E27FC236}">
                <a16:creationId xmlns:a16="http://schemas.microsoft.com/office/drawing/2014/main" id="{B82E1DE8-14FC-427D-8FBB-D1FA463AFEA5}"/>
              </a:ext>
            </a:extLst>
          </p:cNvPr>
          <p:cNvSpPr txBox="1"/>
          <p:nvPr/>
        </p:nvSpPr>
        <p:spPr>
          <a:xfrm>
            <a:off x="540000" y="1325929"/>
            <a:ext cx="8045200" cy="1692771"/>
          </a:xfrm>
          <a:prstGeom prst="rect">
            <a:avLst/>
          </a:prstGeom>
          <a:noFill/>
        </p:spPr>
        <p:txBody>
          <a:bodyPr wrap="square" lIns="0" tIns="0" rIns="0" bIns="0" rtlCol="0">
            <a:spAutoFit/>
          </a:bodyPr>
          <a:lstStyle/>
          <a:p>
            <a:r>
              <a:rPr lang="en-US" dirty="0"/>
              <a:t>To be able to interpret algebraic expressions as functions with inputs and outputs.</a:t>
            </a:r>
          </a:p>
          <a:p>
            <a:r>
              <a:rPr lang="en-US" dirty="0"/>
              <a:t>   	I can…</a:t>
            </a:r>
          </a:p>
          <a:p>
            <a:r>
              <a:rPr lang="en-US" dirty="0"/>
              <a:t>		…apply order of operations (B I DM AS) </a:t>
            </a:r>
          </a:p>
          <a:p>
            <a:r>
              <a:rPr lang="en-US" dirty="0"/>
              <a:t>		…use f(x) notation</a:t>
            </a:r>
          </a:p>
          <a:p>
            <a:endParaRPr lang="en-US" sz="2000" dirty="0"/>
          </a:p>
        </p:txBody>
      </p:sp>
      <p:pic>
        <p:nvPicPr>
          <p:cNvPr id="9" name="Picture 8">
            <a:extLst>
              <a:ext uri="{FF2B5EF4-FFF2-40B4-BE49-F238E27FC236}">
                <a16:creationId xmlns:a16="http://schemas.microsoft.com/office/drawing/2014/main" id="{48BF6E45-42CA-40DE-9D11-98EECB85D5A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895"/>
          <a:stretch/>
        </p:blipFill>
        <p:spPr>
          <a:xfrm>
            <a:off x="386390" y="3036696"/>
            <a:ext cx="5826303" cy="1038347"/>
          </a:xfrm>
          <a:prstGeom prst="rect">
            <a:avLst/>
          </a:prstGeom>
          <a:ln>
            <a:noFill/>
          </a:ln>
        </p:spPr>
      </p:pic>
      <p:grpSp>
        <p:nvGrpSpPr>
          <p:cNvPr id="18" name="Group 17">
            <a:extLst>
              <a:ext uri="{FF2B5EF4-FFF2-40B4-BE49-F238E27FC236}">
                <a16:creationId xmlns:a16="http://schemas.microsoft.com/office/drawing/2014/main" id="{AA4CF7D2-F1B3-4166-8CB8-52C3105D0461}"/>
              </a:ext>
            </a:extLst>
          </p:cNvPr>
          <p:cNvGrpSpPr/>
          <p:nvPr/>
        </p:nvGrpSpPr>
        <p:grpSpPr>
          <a:xfrm>
            <a:off x="300668" y="2709906"/>
            <a:ext cx="5014913" cy="2954217"/>
            <a:chOff x="-7144" y="2485344"/>
            <a:chExt cx="5014913" cy="2954217"/>
          </a:xfrm>
        </p:grpSpPr>
        <p:sp>
          <p:nvSpPr>
            <p:cNvPr id="11" name="TextBox 10">
              <a:extLst>
                <a:ext uri="{FF2B5EF4-FFF2-40B4-BE49-F238E27FC236}">
                  <a16:creationId xmlns:a16="http://schemas.microsoft.com/office/drawing/2014/main" id="{E2B165F2-0162-4FF6-B36E-DF8DE6AD367A}"/>
                </a:ext>
              </a:extLst>
            </p:cNvPr>
            <p:cNvSpPr txBox="1"/>
            <p:nvPr/>
          </p:nvSpPr>
          <p:spPr>
            <a:xfrm>
              <a:off x="-7144" y="2485344"/>
              <a:ext cx="1805584" cy="369332"/>
            </a:xfrm>
            <a:prstGeom prst="rect">
              <a:avLst/>
            </a:prstGeom>
            <a:noFill/>
          </p:spPr>
          <p:txBody>
            <a:bodyPr wrap="square">
              <a:spAutoFit/>
            </a:bodyPr>
            <a:lstStyle/>
            <a:p>
              <a:r>
                <a:rPr lang="en-US" sz="1800" dirty="0">
                  <a:solidFill>
                    <a:srgbClr val="0070C0"/>
                  </a:solidFill>
                </a:rPr>
                <a:t>Example 1</a:t>
              </a:r>
              <a:endParaRPr lang="en-GB" sz="1800" dirty="0">
                <a:solidFill>
                  <a:srgbClr val="0070C0"/>
                </a:solidFill>
              </a:endParaRPr>
            </a:p>
          </p:txBody>
        </p:sp>
        <p:pic>
          <p:nvPicPr>
            <p:cNvPr id="12" name="Picture 11">
              <a:extLst>
                <a:ext uri="{FF2B5EF4-FFF2-40B4-BE49-F238E27FC236}">
                  <a16:creationId xmlns:a16="http://schemas.microsoft.com/office/drawing/2014/main" id="{F4A6C0EF-CC2C-4473-86A1-02A3F7FE315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99675" y="4755918"/>
              <a:ext cx="4908094" cy="683643"/>
            </a:xfrm>
            <a:prstGeom prst="rect">
              <a:avLst/>
            </a:prstGeom>
            <a:ln>
              <a:noFill/>
            </a:ln>
          </p:spPr>
        </p:pic>
        <p:sp>
          <p:nvSpPr>
            <p:cNvPr id="13" name="TextBox 12">
              <a:extLst>
                <a:ext uri="{FF2B5EF4-FFF2-40B4-BE49-F238E27FC236}">
                  <a16:creationId xmlns:a16="http://schemas.microsoft.com/office/drawing/2014/main" id="{69DE63F4-DDC5-4670-AEDE-75272103F2BF}"/>
                </a:ext>
              </a:extLst>
            </p:cNvPr>
            <p:cNvSpPr txBox="1"/>
            <p:nvPr/>
          </p:nvSpPr>
          <p:spPr>
            <a:xfrm>
              <a:off x="13952" y="4429128"/>
              <a:ext cx="1805584" cy="369332"/>
            </a:xfrm>
            <a:prstGeom prst="rect">
              <a:avLst/>
            </a:prstGeom>
            <a:noFill/>
          </p:spPr>
          <p:txBody>
            <a:bodyPr wrap="square">
              <a:spAutoFit/>
            </a:bodyPr>
            <a:lstStyle/>
            <a:p>
              <a:r>
                <a:rPr lang="en-US" sz="1800" dirty="0">
                  <a:solidFill>
                    <a:srgbClr val="0070C0"/>
                  </a:solidFill>
                </a:rPr>
                <a:t>Example 2</a:t>
              </a:r>
              <a:endParaRPr lang="en-GB" sz="1800" dirty="0">
                <a:solidFill>
                  <a:srgbClr val="0070C0"/>
                </a:solidFill>
              </a:endParaRPr>
            </a:p>
          </p:txBody>
        </p:sp>
        <p:sp>
          <p:nvSpPr>
            <p:cNvPr id="14" name="TextBox 13">
              <a:extLst>
                <a:ext uri="{FF2B5EF4-FFF2-40B4-BE49-F238E27FC236}">
                  <a16:creationId xmlns:a16="http://schemas.microsoft.com/office/drawing/2014/main" id="{1DE8669F-796A-4345-8C74-21BB32C77142}"/>
                </a:ext>
              </a:extLst>
            </p:cNvPr>
            <p:cNvSpPr txBox="1"/>
            <p:nvPr/>
          </p:nvSpPr>
          <p:spPr>
            <a:xfrm>
              <a:off x="2235999" y="3350416"/>
              <a:ext cx="421481" cy="276999"/>
            </a:xfrm>
            <a:prstGeom prst="rect">
              <a:avLst/>
            </a:prstGeom>
            <a:solidFill>
              <a:srgbClr val="D2C8DC"/>
            </a:solidFill>
          </p:spPr>
          <p:txBody>
            <a:bodyPr wrap="square" lIns="0" tIns="0" rIns="0" bIns="0" rtlCol="0">
              <a:spAutoFit/>
            </a:bodyPr>
            <a:lstStyle/>
            <a:p>
              <a:r>
                <a:rPr lang="en-US" sz="900" dirty="0"/>
                <a:t> </a:t>
              </a:r>
              <a:r>
                <a:rPr lang="en-US" dirty="0"/>
                <a:t>x 5</a:t>
              </a:r>
              <a:endParaRPr lang="en-GB" sz="800" dirty="0"/>
            </a:p>
          </p:txBody>
        </p:sp>
        <p:sp>
          <p:nvSpPr>
            <p:cNvPr id="15" name="TextBox 14">
              <a:extLst>
                <a:ext uri="{FF2B5EF4-FFF2-40B4-BE49-F238E27FC236}">
                  <a16:creationId xmlns:a16="http://schemas.microsoft.com/office/drawing/2014/main" id="{7A6E5CEC-F599-4AA0-8C1A-33DA6836C7E9}"/>
                </a:ext>
              </a:extLst>
            </p:cNvPr>
            <p:cNvSpPr txBox="1"/>
            <p:nvPr/>
          </p:nvSpPr>
          <p:spPr>
            <a:xfrm>
              <a:off x="3967168" y="3350416"/>
              <a:ext cx="421481" cy="276999"/>
            </a:xfrm>
            <a:prstGeom prst="rect">
              <a:avLst/>
            </a:prstGeom>
            <a:solidFill>
              <a:srgbClr val="D2C8DC"/>
            </a:solidFill>
          </p:spPr>
          <p:txBody>
            <a:bodyPr wrap="square" lIns="0" tIns="0" rIns="0" bIns="0" rtlCol="0">
              <a:spAutoFit/>
            </a:bodyPr>
            <a:lstStyle/>
            <a:p>
              <a:r>
                <a:rPr lang="en-US" sz="900" dirty="0"/>
                <a:t> </a:t>
              </a:r>
              <a:r>
                <a:rPr lang="en-US" dirty="0"/>
                <a:t>- 1</a:t>
              </a:r>
              <a:endParaRPr lang="en-GB" sz="800" dirty="0"/>
            </a:p>
          </p:txBody>
        </p:sp>
        <p:sp>
          <p:nvSpPr>
            <p:cNvPr id="16" name="TextBox 15">
              <a:extLst>
                <a:ext uri="{FF2B5EF4-FFF2-40B4-BE49-F238E27FC236}">
                  <a16:creationId xmlns:a16="http://schemas.microsoft.com/office/drawing/2014/main" id="{73BCD7C2-79A2-4AC2-BC4A-9CD7D82EF179}"/>
                </a:ext>
              </a:extLst>
            </p:cNvPr>
            <p:cNvSpPr txBox="1"/>
            <p:nvPr/>
          </p:nvSpPr>
          <p:spPr>
            <a:xfrm>
              <a:off x="2257431" y="4897713"/>
              <a:ext cx="421481" cy="276999"/>
            </a:xfrm>
            <a:prstGeom prst="rect">
              <a:avLst/>
            </a:prstGeom>
            <a:solidFill>
              <a:srgbClr val="D2C8DC"/>
            </a:solidFill>
          </p:spPr>
          <p:txBody>
            <a:bodyPr wrap="square" lIns="0" tIns="0" rIns="0" bIns="0" rtlCol="0">
              <a:spAutoFit/>
            </a:bodyPr>
            <a:lstStyle/>
            <a:p>
              <a:r>
                <a:rPr lang="en-US" sz="900" dirty="0"/>
                <a:t> </a:t>
              </a:r>
              <a:r>
                <a:rPr lang="en-US" dirty="0"/>
                <a:t>+7</a:t>
              </a:r>
              <a:endParaRPr lang="en-GB" sz="800" dirty="0"/>
            </a:p>
          </p:txBody>
        </p:sp>
        <p:sp>
          <p:nvSpPr>
            <p:cNvPr id="17" name="TextBox 16">
              <a:extLst>
                <a:ext uri="{FF2B5EF4-FFF2-40B4-BE49-F238E27FC236}">
                  <a16:creationId xmlns:a16="http://schemas.microsoft.com/office/drawing/2014/main" id="{B125A409-B3EC-4043-AB58-7FA40D8BE55C}"/>
                </a:ext>
              </a:extLst>
            </p:cNvPr>
            <p:cNvSpPr txBox="1"/>
            <p:nvPr/>
          </p:nvSpPr>
          <p:spPr>
            <a:xfrm>
              <a:off x="4192199" y="4911613"/>
              <a:ext cx="379801" cy="276999"/>
            </a:xfrm>
            <a:prstGeom prst="rect">
              <a:avLst/>
            </a:prstGeom>
            <a:solidFill>
              <a:srgbClr val="D2C8DC"/>
            </a:solidFill>
          </p:spPr>
          <p:txBody>
            <a:bodyPr wrap="square" lIns="0" tIns="0" rIns="0" bIns="0" rtlCol="0">
              <a:spAutoFit/>
            </a:bodyPr>
            <a:lstStyle/>
            <a:p>
              <a:r>
                <a:rPr lang="en-US" sz="900" dirty="0"/>
                <a:t> </a:t>
              </a:r>
              <a:r>
                <a:rPr lang="en-US" dirty="0"/>
                <a:t>4</a:t>
              </a:r>
              <a:endParaRPr lang="en-GB" sz="800" dirty="0"/>
            </a:p>
          </p:txBody>
        </p:sp>
      </p:grpSp>
      <p:grpSp>
        <p:nvGrpSpPr>
          <p:cNvPr id="24" name="Group 23">
            <a:extLst>
              <a:ext uri="{FF2B5EF4-FFF2-40B4-BE49-F238E27FC236}">
                <a16:creationId xmlns:a16="http://schemas.microsoft.com/office/drawing/2014/main" id="{4C6F8C8C-1385-4332-B7E2-944464EA70BD}"/>
              </a:ext>
            </a:extLst>
          </p:cNvPr>
          <p:cNvGrpSpPr/>
          <p:nvPr/>
        </p:nvGrpSpPr>
        <p:grpSpPr>
          <a:xfrm>
            <a:off x="1278968" y="3680045"/>
            <a:ext cx="167040" cy="83880"/>
            <a:chOff x="971156" y="3455483"/>
            <a:chExt cx="167040" cy="83880"/>
          </a:xfrm>
        </p:grpSpPr>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515C9FD0-3ECD-40AB-9F31-D1D61B64AB40}"/>
                    </a:ext>
                  </a:extLst>
                </p14:cNvPr>
                <p14:cNvContentPartPr/>
                <p14:nvPr/>
              </p14:nvContentPartPr>
              <p14:xfrm>
                <a:off x="971156" y="3455483"/>
                <a:ext cx="145800" cy="18000"/>
              </p14:xfrm>
            </p:contentPart>
          </mc:Choice>
          <mc:Fallback xmlns="">
            <p:pic>
              <p:nvPicPr>
                <p:cNvPr id="22" name="Ink 21">
                  <a:extLst>
                    <a:ext uri="{FF2B5EF4-FFF2-40B4-BE49-F238E27FC236}">
                      <a16:creationId xmlns:a16="http://schemas.microsoft.com/office/drawing/2014/main" id="{515C9FD0-3ECD-40AB-9F31-D1D61B64AB40}"/>
                    </a:ext>
                  </a:extLst>
                </p:cNvPr>
                <p:cNvPicPr/>
                <p:nvPr/>
              </p:nvPicPr>
              <p:blipFill>
                <a:blip r:embed="rId7"/>
                <a:stretch>
                  <a:fillRect/>
                </a:stretch>
              </p:blipFill>
              <p:spPr>
                <a:xfrm>
                  <a:off x="962516" y="3446483"/>
                  <a:ext cx="163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F3DE4BD8-7D6C-4337-8023-77C102442BB7}"/>
                    </a:ext>
                  </a:extLst>
                </p14:cNvPr>
                <p14:cNvContentPartPr/>
                <p14:nvPr/>
              </p14:nvContentPartPr>
              <p14:xfrm>
                <a:off x="1004996" y="3531443"/>
                <a:ext cx="133200" cy="7920"/>
              </p14:xfrm>
            </p:contentPart>
          </mc:Choice>
          <mc:Fallback xmlns="">
            <p:pic>
              <p:nvPicPr>
                <p:cNvPr id="23" name="Ink 22">
                  <a:extLst>
                    <a:ext uri="{FF2B5EF4-FFF2-40B4-BE49-F238E27FC236}">
                      <a16:creationId xmlns:a16="http://schemas.microsoft.com/office/drawing/2014/main" id="{F3DE4BD8-7D6C-4337-8023-77C102442BB7}"/>
                    </a:ext>
                  </a:extLst>
                </p:cNvPr>
                <p:cNvPicPr/>
                <p:nvPr/>
              </p:nvPicPr>
              <p:blipFill>
                <a:blip r:embed="rId9"/>
                <a:stretch>
                  <a:fillRect/>
                </a:stretch>
              </p:blipFill>
              <p:spPr>
                <a:xfrm>
                  <a:off x="996356" y="3522803"/>
                  <a:ext cx="150840" cy="25560"/>
                </a:xfrm>
                <a:prstGeom prst="rect">
                  <a:avLst/>
                </a:prstGeom>
              </p:spPr>
            </p:pic>
          </mc:Fallback>
        </mc:AlternateContent>
      </p:grpSp>
      <p:grpSp>
        <p:nvGrpSpPr>
          <p:cNvPr id="36" name="Group 35">
            <a:extLst>
              <a:ext uri="{FF2B5EF4-FFF2-40B4-BE49-F238E27FC236}">
                <a16:creationId xmlns:a16="http://schemas.microsoft.com/office/drawing/2014/main" id="{4AAE7287-6361-4AC7-B92D-80820A3D7195}"/>
              </a:ext>
            </a:extLst>
          </p:cNvPr>
          <p:cNvGrpSpPr/>
          <p:nvPr/>
        </p:nvGrpSpPr>
        <p:grpSpPr>
          <a:xfrm>
            <a:off x="628808" y="4090445"/>
            <a:ext cx="415440" cy="437400"/>
            <a:chOff x="320996" y="3865883"/>
            <a:chExt cx="415440" cy="437400"/>
          </a:xfrm>
        </p:grpSpPr>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04E1CEC9-3CCD-49E2-83A1-872E0CE631DA}"/>
                    </a:ext>
                  </a:extLst>
                </p14:cNvPr>
                <p14:cNvContentPartPr/>
                <p14:nvPr/>
              </p14:nvContentPartPr>
              <p14:xfrm>
                <a:off x="341516" y="3865883"/>
                <a:ext cx="165240" cy="437400"/>
              </p14:xfrm>
            </p:contentPart>
          </mc:Choice>
          <mc:Fallback xmlns="">
            <p:pic>
              <p:nvPicPr>
                <p:cNvPr id="25" name="Ink 24">
                  <a:extLst>
                    <a:ext uri="{FF2B5EF4-FFF2-40B4-BE49-F238E27FC236}">
                      <a16:creationId xmlns:a16="http://schemas.microsoft.com/office/drawing/2014/main" id="{04E1CEC9-3CCD-49E2-83A1-872E0CE631DA}"/>
                    </a:ext>
                  </a:extLst>
                </p:cNvPr>
                <p:cNvPicPr/>
                <p:nvPr/>
              </p:nvPicPr>
              <p:blipFill>
                <a:blip r:embed="rId11"/>
                <a:stretch>
                  <a:fillRect/>
                </a:stretch>
              </p:blipFill>
              <p:spPr>
                <a:xfrm>
                  <a:off x="332516" y="3856883"/>
                  <a:ext cx="18288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03829FE8-2F3C-431A-8711-82CD58C55FE3}"/>
                    </a:ext>
                  </a:extLst>
                </p14:cNvPr>
                <p14:cNvContentPartPr/>
                <p14:nvPr/>
              </p14:nvContentPartPr>
              <p14:xfrm>
                <a:off x="320996" y="4116803"/>
                <a:ext cx="140760" cy="52560"/>
              </p14:xfrm>
            </p:contentPart>
          </mc:Choice>
          <mc:Fallback xmlns="">
            <p:pic>
              <p:nvPicPr>
                <p:cNvPr id="26" name="Ink 25">
                  <a:extLst>
                    <a:ext uri="{FF2B5EF4-FFF2-40B4-BE49-F238E27FC236}">
                      <a16:creationId xmlns:a16="http://schemas.microsoft.com/office/drawing/2014/main" id="{03829FE8-2F3C-431A-8711-82CD58C55FE3}"/>
                    </a:ext>
                  </a:extLst>
                </p:cNvPr>
                <p:cNvPicPr/>
                <p:nvPr/>
              </p:nvPicPr>
              <p:blipFill>
                <a:blip r:embed="rId13"/>
                <a:stretch>
                  <a:fillRect/>
                </a:stretch>
              </p:blipFill>
              <p:spPr>
                <a:xfrm>
                  <a:off x="311996" y="4108163"/>
                  <a:ext cx="158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9C48C68A-4872-4E4A-A8C5-451331CB89D2}"/>
                    </a:ext>
                  </a:extLst>
                </p14:cNvPr>
                <p14:cNvContentPartPr/>
                <p14:nvPr/>
              </p14:nvContentPartPr>
              <p14:xfrm>
                <a:off x="477236" y="3945083"/>
                <a:ext cx="95040" cy="239760"/>
              </p14:xfrm>
            </p:contentPart>
          </mc:Choice>
          <mc:Fallback xmlns="">
            <p:pic>
              <p:nvPicPr>
                <p:cNvPr id="27" name="Ink 26">
                  <a:extLst>
                    <a:ext uri="{FF2B5EF4-FFF2-40B4-BE49-F238E27FC236}">
                      <a16:creationId xmlns:a16="http://schemas.microsoft.com/office/drawing/2014/main" id="{9C48C68A-4872-4E4A-A8C5-451331CB89D2}"/>
                    </a:ext>
                  </a:extLst>
                </p:cNvPr>
                <p:cNvPicPr/>
                <p:nvPr/>
              </p:nvPicPr>
              <p:blipFill>
                <a:blip r:embed="rId15"/>
                <a:stretch>
                  <a:fillRect/>
                </a:stretch>
              </p:blipFill>
              <p:spPr>
                <a:xfrm>
                  <a:off x="468596" y="3936443"/>
                  <a:ext cx="112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id="{7E8BAEBC-46E2-45A5-89DD-8161689F4831}"/>
                    </a:ext>
                  </a:extLst>
                </p14:cNvPr>
                <p14:cNvContentPartPr/>
                <p14:nvPr/>
              </p14:nvContentPartPr>
              <p14:xfrm>
                <a:off x="551036" y="4025363"/>
                <a:ext cx="62280" cy="123120"/>
              </p14:xfrm>
            </p:contentPart>
          </mc:Choice>
          <mc:Fallback xmlns="">
            <p:pic>
              <p:nvPicPr>
                <p:cNvPr id="28" name="Ink 27">
                  <a:extLst>
                    <a:ext uri="{FF2B5EF4-FFF2-40B4-BE49-F238E27FC236}">
                      <a16:creationId xmlns:a16="http://schemas.microsoft.com/office/drawing/2014/main" id="{7E8BAEBC-46E2-45A5-89DD-8161689F4831}"/>
                    </a:ext>
                  </a:extLst>
                </p:cNvPr>
                <p:cNvPicPr/>
                <p:nvPr/>
              </p:nvPicPr>
              <p:blipFill>
                <a:blip r:embed="rId17"/>
                <a:stretch>
                  <a:fillRect/>
                </a:stretch>
              </p:blipFill>
              <p:spPr>
                <a:xfrm>
                  <a:off x="542396" y="4016723"/>
                  <a:ext cx="79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0426BD70-8B51-479A-909B-E7F546CEB503}"/>
                    </a:ext>
                  </a:extLst>
                </p14:cNvPr>
                <p14:cNvContentPartPr/>
                <p14:nvPr/>
              </p14:nvContentPartPr>
              <p14:xfrm>
                <a:off x="619076" y="4028603"/>
                <a:ext cx="43560" cy="106920"/>
              </p14:xfrm>
            </p:contentPart>
          </mc:Choice>
          <mc:Fallback xmlns="">
            <p:pic>
              <p:nvPicPr>
                <p:cNvPr id="29" name="Ink 28">
                  <a:extLst>
                    <a:ext uri="{FF2B5EF4-FFF2-40B4-BE49-F238E27FC236}">
                      <a16:creationId xmlns:a16="http://schemas.microsoft.com/office/drawing/2014/main" id="{0426BD70-8B51-479A-909B-E7F546CEB503}"/>
                    </a:ext>
                  </a:extLst>
                </p:cNvPr>
                <p:cNvPicPr/>
                <p:nvPr/>
              </p:nvPicPr>
              <p:blipFill>
                <a:blip r:embed="rId19"/>
                <a:stretch>
                  <a:fillRect/>
                </a:stretch>
              </p:blipFill>
              <p:spPr>
                <a:xfrm>
                  <a:off x="610076" y="4019963"/>
                  <a:ext cx="61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ACF7435A-9234-4DB0-ABF2-125A81460B27}"/>
                    </a:ext>
                  </a:extLst>
                </p14:cNvPr>
                <p14:cNvContentPartPr/>
                <p14:nvPr/>
              </p14:nvContentPartPr>
              <p14:xfrm>
                <a:off x="687476" y="3946163"/>
                <a:ext cx="48960" cy="299880"/>
              </p14:xfrm>
            </p:contentPart>
          </mc:Choice>
          <mc:Fallback xmlns="">
            <p:pic>
              <p:nvPicPr>
                <p:cNvPr id="30" name="Ink 29">
                  <a:extLst>
                    <a:ext uri="{FF2B5EF4-FFF2-40B4-BE49-F238E27FC236}">
                      <a16:creationId xmlns:a16="http://schemas.microsoft.com/office/drawing/2014/main" id="{ACF7435A-9234-4DB0-ABF2-125A81460B27}"/>
                    </a:ext>
                  </a:extLst>
                </p:cNvPr>
                <p:cNvPicPr/>
                <p:nvPr/>
              </p:nvPicPr>
              <p:blipFill>
                <a:blip r:embed="rId21"/>
                <a:stretch>
                  <a:fillRect/>
                </a:stretch>
              </p:blipFill>
              <p:spPr>
                <a:xfrm>
                  <a:off x="678836" y="3937523"/>
                  <a:ext cx="66600" cy="317520"/>
                </a:xfrm>
                <a:prstGeom prst="rect">
                  <a:avLst/>
                </a:prstGeom>
              </p:spPr>
            </p:pic>
          </mc:Fallback>
        </mc:AlternateContent>
      </p:grpSp>
      <p:grpSp>
        <p:nvGrpSpPr>
          <p:cNvPr id="41" name="Group 40">
            <a:extLst>
              <a:ext uri="{FF2B5EF4-FFF2-40B4-BE49-F238E27FC236}">
                <a16:creationId xmlns:a16="http://schemas.microsoft.com/office/drawing/2014/main" id="{2C17E48D-FDD7-49A9-809E-7F05678EA59B}"/>
              </a:ext>
            </a:extLst>
          </p:cNvPr>
          <p:cNvGrpSpPr/>
          <p:nvPr/>
        </p:nvGrpSpPr>
        <p:grpSpPr>
          <a:xfrm>
            <a:off x="1222808" y="4109525"/>
            <a:ext cx="736560" cy="240480"/>
            <a:chOff x="914996" y="3884963"/>
            <a:chExt cx="736560" cy="240480"/>
          </a:xfrm>
        </p:grpSpPr>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C5951D6C-8C8F-47A8-992A-51D48DE7015B}"/>
                    </a:ext>
                  </a:extLst>
                </p14:cNvPr>
                <p14:cNvContentPartPr/>
                <p14:nvPr/>
              </p14:nvContentPartPr>
              <p14:xfrm>
                <a:off x="914996" y="4008803"/>
                <a:ext cx="113400" cy="1800"/>
              </p14:xfrm>
            </p:contentPart>
          </mc:Choice>
          <mc:Fallback xmlns="">
            <p:pic>
              <p:nvPicPr>
                <p:cNvPr id="31" name="Ink 30">
                  <a:extLst>
                    <a:ext uri="{FF2B5EF4-FFF2-40B4-BE49-F238E27FC236}">
                      <a16:creationId xmlns:a16="http://schemas.microsoft.com/office/drawing/2014/main" id="{C5951D6C-8C8F-47A8-992A-51D48DE7015B}"/>
                    </a:ext>
                  </a:extLst>
                </p:cNvPr>
                <p:cNvPicPr/>
                <p:nvPr/>
              </p:nvPicPr>
              <p:blipFill>
                <a:blip r:embed="rId23"/>
                <a:stretch>
                  <a:fillRect/>
                </a:stretch>
              </p:blipFill>
              <p:spPr>
                <a:xfrm>
                  <a:off x="905996" y="4000163"/>
                  <a:ext cx="131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82A66F29-D031-48E8-BD81-C9593D8B776E}"/>
                    </a:ext>
                  </a:extLst>
                </p14:cNvPr>
                <p14:cNvContentPartPr/>
                <p14:nvPr/>
              </p14:nvContentPartPr>
              <p14:xfrm>
                <a:off x="920396" y="4060643"/>
                <a:ext cx="74880" cy="11520"/>
              </p14:xfrm>
            </p:contentPart>
          </mc:Choice>
          <mc:Fallback xmlns="">
            <p:pic>
              <p:nvPicPr>
                <p:cNvPr id="32" name="Ink 31">
                  <a:extLst>
                    <a:ext uri="{FF2B5EF4-FFF2-40B4-BE49-F238E27FC236}">
                      <a16:creationId xmlns:a16="http://schemas.microsoft.com/office/drawing/2014/main" id="{82A66F29-D031-48E8-BD81-C9593D8B776E}"/>
                    </a:ext>
                  </a:extLst>
                </p:cNvPr>
                <p:cNvPicPr/>
                <p:nvPr/>
              </p:nvPicPr>
              <p:blipFill>
                <a:blip r:embed="rId25"/>
                <a:stretch>
                  <a:fillRect/>
                </a:stretch>
              </p:blipFill>
              <p:spPr>
                <a:xfrm>
                  <a:off x="911396" y="4051643"/>
                  <a:ext cx="92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5E0B4581-D5CF-4C94-AA3A-AA3218ED1774}"/>
                    </a:ext>
                  </a:extLst>
                </p14:cNvPr>
                <p14:cNvContentPartPr/>
                <p14:nvPr/>
              </p14:nvContentPartPr>
              <p14:xfrm>
                <a:off x="1164836" y="3900443"/>
                <a:ext cx="122400" cy="225000"/>
              </p14:xfrm>
            </p:contentPart>
          </mc:Choice>
          <mc:Fallback xmlns="">
            <p:pic>
              <p:nvPicPr>
                <p:cNvPr id="33" name="Ink 32">
                  <a:extLst>
                    <a:ext uri="{FF2B5EF4-FFF2-40B4-BE49-F238E27FC236}">
                      <a16:creationId xmlns:a16="http://schemas.microsoft.com/office/drawing/2014/main" id="{5E0B4581-D5CF-4C94-AA3A-AA3218ED1774}"/>
                    </a:ext>
                  </a:extLst>
                </p:cNvPr>
                <p:cNvPicPr/>
                <p:nvPr/>
              </p:nvPicPr>
              <p:blipFill>
                <a:blip r:embed="rId27"/>
                <a:stretch>
                  <a:fillRect/>
                </a:stretch>
              </p:blipFill>
              <p:spPr>
                <a:xfrm>
                  <a:off x="1156196" y="3891443"/>
                  <a:ext cx="140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C39694B2-ECB2-4843-9946-9709B1EBD747}"/>
                    </a:ext>
                  </a:extLst>
                </p14:cNvPr>
                <p14:cNvContentPartPr/>
                <p14:nvPr/>
              </p14:nvContentPartPr>
              <p14:xfrm>
                <a:off x="1231796" y="3884963"/>
                <a:ext cx="133200" cy="30600"/>
              </p14:xfrm>
            </p:contentPart>
          </mc:Choice>
          <mc:Fallback xmlns="">
            <p:pic>
              <p:nvPicPr>
                <p:cNvPr id="34" name="Ink 33">
                  <a:extLst>
                    <a:ext uri="{FF2B5EF4-FFF2-40B4-BE49-F238E27FC236}">
                      <a16:creationId xmlns:a16="http://schemas.microsoft.com/office/drawing/2014/main" id="{C39694B2-ECB2-4843-9946-9709B1EBD747}"/>
                    </a:ext>
                  </a:extLst>
                </p:cNvPr>
                <p:cNvPicPr/>
                <p:nvPr/>
              </p:nvPicPr>
              <p:blipFill>
                <a:blip r:embed="rId29"/>
                <a:stretch>
                  <a:fillRect/>
                </a:stretch>
              </p:blipFill>
              <p:spPr>
                <a:xfrm>
                  <a:off x="1222796" y="3875963"/>
                  <a:ext cx="150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C8DFFCC7-2CDF-4513-AFB7-1584104804F6}"/>
                    </a:ext>
                  </a:extLst>
                </p14:cNvPr>
                <p14:cNvContentPartPr/>
                <p14:nvPr/>
              </p14:nvContentPartPr>
              <p14:xfrm>
                <a:off x="1364276" y="3978563"/>
                <a:ext cx="50400" cy="96120"/>
              </p14:xfrm>
            </p:contentPart>
          </mc:Choice>
          <mc:Fallback xmlns="">
            <p:pic>
              <p:nvPicPr>
                <p:cNvPr id="37" name="Ink 36">
                  <a:extLst>
                    <a:ext uri="{FF2B5EF4-FFF2-40B4-BE49-F238E27FC236}">
                      <a16:creationId xmlns:a16="http://schemas.microsoft.com/office/drawing/2014/main" id="{C8DFFCC7-2CDF-4513-AFB7-1584104804F6}"/>
                    </a:ext>
                  </a:extLst>
                </p:cNvPr>
                <p:cNvPicPr/>
                <p:nvPr/>
              </p:nvPicPr>
              <p:blipFill>
                <a:blip r:embed="rId31"/>
                <a:stretch>
                  <a:fillRect/>
                </a:stretch>
              </p:blipFill>
              <p:spPr>
                <a:xfrm>
                  <a:off x="1355276" y="3969923"/>
                  <a:ext cx="68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F5513349-8606-4F1B-91F1-BFC1E1C1FE2E}"/>
                    </a:ext>
                  </a:extLst>
                </p14:cNvPr>
                <p14:cNvContentPartPr/>
                <p14:nvPr/>
              </p14:nvContentPartPr>
              <p14:xfrm>
                <a:off x="1418276" y="3956243"/>
                <a:ext cx="79200" cy="118800"/>
              </p14:xfrm>
            </p:contentPart>
          </mc:Choice>
          <mc:Fallback xmlns="">
            <p:pic>
              <p:nvPicPr>
                <p:cNvPr id="38" name="Ink 37">
                  <a:extLst>
                    <a:ext uri="{FF2B5EF4-FFF2-40B4-BE49-F238E27FC236}">
                      <a16:creationId xmlns:a16="http://schemas.microsoft.com/office/drawing/2014/main" id="{F5513349-8606-4F1B-91F1-BFC1E1C1FE2E}"/>
                    </a:ext>
                  </a:extLst>
                </p:cNvPr>
                <p:cNvPicPr/>
                <p:nvPr/>
              </p:nvPicPr>
              <p:blipFill>
                <a:blip r:embed="rId33"/>
                <a:stretch>
                  <a:fillRect/>
                </a:stretch>
              </p:blipFill>
              <p:spPr>
                <a:xfrm>
                  <a:off x="1409276" y="3947243"/>
                  <a:ext cx="96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2B416411-DF93-4B69-8663-FBB67A685182}"/>
                    </a:ext>
                  </a:extLst>
                </p14:cNvPr>
                <p14:cNvContentPartPr/>
                <p14:nvPr/>
              </p14:nvContentPartPr>
              <p14:xfrm>
                <a:off x="1564076" y="4014563"/>
                <a:ext cx="87480" cy="2520"/>
              </p14:xfrm>
            </p:contentPart>
          </mc:Choice>
          <mc:Fallback xmlns="">
            <p:pic>
              <p:nvPicPr>
                <p:cNvPr id="39" name="Ink 38">
                  <a:extLst>
                    <a:ext uri="{FF2B5EF4-FFF2-40B4-BE49-F238E27FC236}">
                      <a16:creationId xmlns:a16="http://schemas.microsoft.com/office/drawing/2014/main" id="{2B416411-DF93-4B69-8663-FBB67A685182}"/>
                    </a:ext>
                  </a:extLst>
                </p:cNvPr>
                <p:cNvPicPr/>
                <p:nvPr/>
              </p:nvPicPr>
              <p:blipFill>
                <a:blip r:embed="rId35"/>
                <a:stretch>
                  <a:fillRect/>
                </a:stretch>
              </p:blipFill>
              <p:spPr>
                <a:xfrm>
                  <a:off x="1555076" y="4005563"/>
                  <a:ext cx="10512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40" name="Ink 39">
                <a:extLst>
                  <a:ext uri="{FF2B5EF4-FFF2-40B4-BE49-F238E27FC236}">
                    <a16:creationId xmlns:a16="http://schemas.microsoft.com/office/drawing/2014/main" id="{7A9C33A9-8037-4D8A-A9D1-D49A646EBDEB}"/>
                  </a:ext>
                </a:extLst>
              </p14:cNvPr>
              <p14:cNvContentPartPr/>
              <p14:nvPr/>
            </p14:nvContentPartPr>
            <p14:xfrm>
              <a:off x="2105528" y="4132565"/>
              <a:ext cx="11520" cy="236880"/>
            </p14:xfrm>
          </p:contentPart>
        </mc:Choice>
        <mc:Fallback xmlns="">
          <p:pic>
            <p:nvPicPr>
              <p:cNvPr id="40" name="Ink 39">
                <a:extLst>
                  <a:ext uri="{FF2B5EF4-FFF2-40B4-BE49-F238E27FC236}">
                    <a16:creationId xmlns:a16="http://schemas.microsoft.com/office/drawing/2014/main" id="{7A9C33A9-8037-4D8A-A9D1-D49A646EBDEB}"/>
                  </a:ext>
                </a:extLst>
              </p:cNvPr>
              <p:cNvPicPr/>
              <p:nvPr/>
            </p:nvPicPr>
            <p:blipFill>
              <a:blip r:embed="rId37"/>
              <a:stretch>
                <a:fillRect/>
              </a:stretch>
            </p:blipFill>
            <p:spPr>
              <a:xfrm>
                <a:off x="2096528" y="4123565"/>
                <a:ext cx="29160" cy="254520"/>
              </a:xfrm>
              <a:prstGeom prst="rect">
                <a:avLst/>
              </a:prstGeom>
            </p:spPr>
          </p:pic>
        </mc:Fallback>
      </mc:AlternateContent>
      <p:grpSp>
        <p:nvGrpSpPr>
          <p:cNvPr id="44" name="Group 43">
            <a:extLst>
              <a:ext uri="{FF2B5EF4-FFF2-40B4-BE49-F238E27FC236}">
                <a16:creationId xmlns:a16="http://schemas.microsoft.com/office/drawing/2014/main" id="{3271B2DD-64B2-4F24-93BD-E08F8A37D4B0}"/>
              </a:ext>
            </a:extLst>
          </p:cNvPr>
          <p:cNvGrpSpPr/>
          <p:nvPr/>
        </p:nvGrpSpPr>
        <p:grpSpPr>
          <a:xfrm>
            <a:off x="1325768" y="5274125"/>
            <a:ext cx="157680" cy="78840"/>
            <a:chOff x="1017956" y="5049563"/>
            <a:chExt cx="157680" cy="78840"/>
          </a:xfrm>
        </p:grpSpPr>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id="{E869A21E-EFD4-4BA9-AB90-73F1858FB3B7}"/>
                    </a:ext>
                  </a:extLst>
                </p14:cNvPr>
                <p14:cNvContentPartPr/>
                <p14:nvPr/>
              </p14:nvContentPartPr>
              <p14:xfrm>
                <a:off x="1017956" y="5049563"/>
                <a:ext cx="150840" cy="7200"/>
              </p14:xfrm>
            </p:contentPart>
          </mc:Choice>
          <mc:Fallback xmlns="">
            <p:pic>
              <p:nvPicPr>
                <p:cNvPr id="42" name="Ink 41">
                  <a:extLst>
                    <a:ext uri="{FF2B5EF4-FFF2-40B4-BE49-F238E27FC236}">
                      <a16:creationId xmlns:a16="http://schemas.microsoft.com/office/drawing/2014/main" id="{E869A21E-EFD4-4BA9-AB90-73F1858FB3B7}"/>
                    </a:ext>
                  </a:extLst>
                </p:cNvPr>
                <p:cNvPicPr/>
                <p:nvPr/>
              </p:nvPicPr>
              <p:blipFill>
                <a:blip r:embed="rId39"/>
                <a:stretch>
                  <a:fillRect/>
                </a:stretch>
              </p:blipFill>
              <p:spPr>
                <a:xfrm>
                  <a:off x="1009316" y="5040563"/>
                  <a:ext cx="168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id="{6A447777-4AF3-4122-8EC6-0DA3CEB95F03}"/>
                    </a:ext>
                  </a:extLst>
                </p14:cNvPr>
                <p14:cNvContentPartPr/>
                <p14:nvPr/>
              </p14:nvContentPartPr>
              <p14:xfrm>
                <a:off x="1046756" y="5110763"/>
                <a:ext cx="128880" cy="17640"/>
              </p14:xfrm>
            </p:contentPart>
          </mc:Choice>
          <mc:Fallback xmlns="">
            <p:pic>
              <p:nvPicPr>
                <p:cNvPr id="43" name="Ink 42">
                  <a:extLst>
                    <a:ext uri="{FF2B5EF4-FFF2-40B4-BE49-F238E27FC236}">
                      <a16:creationId xmlns:a16="http://schemas.microsoft.com/office/drawing/2014/main" id="{6A447777-4AF3-4122-8EC6-0DA3CEB95F03}"/>
                    </a:ext>
                  </a:extLst>
                </p:cNvPr>
                <p:cNvPicPr/>
                <p:nvPr/>
              </p:nvPicPr>
              <p:blipFill>
                <a:blip r:embed="rId41"/>
                <a:stretch>
                  <a:fillRect/>
                </a:stretch>
              </p:blipFill>
              <p:spPr>
                <a:xfrm>
                  <a:off x="1037756" y="5101763"/>
                  <a:ext cx="146520" cy="35280"/>
                </a:xfrm>
                <a:prstGeom prst="rect">
                  <a:avLst/>
                </a:prstGeom>
              </p:spPr>
            </p:pic>
          </mc:Fallback>
        </mc:AlternateContent>
      </p:grpSp>
      <p:grpSp>
        <p:nvGrpSpPr>
          <p:cNvPr id="52" name="Group 51">
            <a:extLst>
              <a:ext uri="{FF2B5EF4-FFF2-40B4-BE49-F238E27FC236}">
                <a16:creationId xmlns:a16="http://schemas.microsoft.com/office/drawing/2014/main" id="{0A254EE3-CBB8-418B-B188-E99355C2AA00}"/>
              </a:ext>
            </a:extLst>
          </p:cNvPr>
          <p:cNvGrpSpPr/>
          <p:nvPr/>
        </p:nvGrpSpPr>
        <p:grpSpPr>
          <a:xfrm>
            <a:off x="1813928" y="5250365"/>
            <a:ext cx="428760" cy="156600"/>
            <a:chOff x="1506116" y="5025803"/>
            <a:chExt cx="428760" cy="156600"/>
          </a:xfrm>
        </p:grpSpPr>
        <mc:AlternateContent xmlns:mc="http://schemas.openxmlformats.org/markup-compatibility/2006" xmlns:p14="http://schemas.microsoft.com/office/powerpoint/2010/main">
          <mc:Choice Requires="p14">
            <p:contentPart p14:bwMode="auto" r:id="rId42">
              <p14:nvContentPartPr>
                <p14:cNvPr id="48" name="Ink 47">
                  <a:extLst>
                    <a:ext uri="{FF2B5EF4-FFF2-40B4-BE49-F238E27FC236}">
                      <a16:creationId xmlns:a16="http://schemas.microsoft.com/office/drawing/2014/main" id="{5ACC098F-EA8D-41AA-B93C-2F0C4EE026F2}"/>
                    </a:ext>
                  </a:extLst>
                </p14:cNvPr>
                <p14:cNvContentPartPr/>
                <p14:nvPr/>
              </p14:nvContentPartPr>
              <p14:xfrm>
                <a:off x="1506116" y="5025803"/>
                <a:ext cx="79200" cy="147960"/>
              </p14:xfrm>
            </p:contentPart>
          </mc:Choice>
          <mc:Fallback xmlns="">
            <p:pic>
              <p:nvPicPr>
                <p:cNvPr id="48" name="Ink 47">
                  <a:extLst>
                    <a:ext uri="{FF2B5EF4-FFF2-40B4-BE49-F238E27FC236}">
                      <a16:creationId xmlns:a16="http://schemas.microsoft.com/office/drawing/2014/main" id="{5ACC098F-EA8D-41AA-B93C-2F0C4EE026F2}"/>
                    </a:ext>
                  </a:extLst>
                </p:cNvPr>
                <p:cNvPicPr/>
                <p:nvPr/>
              </p:nvPicPr>
              <p:blipFill>
                <a:blip r:embed="rId43"/>
                <a:stretch>
                  <a:fillRect/>
                </a:stretch>
              </p:blipFill>
              <p:spPr>
                <a:xfrm>
                  <a:off x="1497476" y="5016803"/>
                  <a:ext cx="96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Ink 48">
                  <a:extLst>
                    <a:ext uri="{FF2B5EF4-FFF2-40B4-BE49-F238E27FC236}">
                      <a16:creationId xmlns:a16="http://schemas.microsoft.com/office/drawing/2014/main" id="{E8C9E9DD-955D-4EF9-B289-9C3C2C9DA47D}"/>
                    </a:ext>
                  </a:extLst>
                </p14:cNvPr>
                <p14:cNvContentPartPr/>
                <p14:nvPr/>
              </p14:nvContentPartPr>
              <p14:xfrm>
                <a:off x="1572716" y="5046323"/>
                <a:ext cx="76320" cy="130680"/>
              </p14:xfrm>
            </p:contentPart>
          </mc:Choice>
          <mc:Fallback xmlns="">
            <p:pic>
              <p:nvPicPr>
                <p:cNvPr id="49" name="Ink 48">
                  <a:extLst>
                    <a:ext uri="{FF2B5EF4-FFF2-40B4-BE49-F238E27FC236}">
                      <a16:creationId xmlns:a16="http://schemas.microsoft.com/office/drawing/2014/main" id="{E8C9E9DD-955D-4EF9-B289-9C3C2C9DA47D}"/>
                    </a:ext>
                  </a:extLst>
                </p:cNvPr>
                <p:cNvPicPr/>
                <p:nvPr/>
              </p:nvPicPr>
              <p:blipFill>
                <a:blip r:embed="rId45"/>
                <a:stretch>
                  <a:fillRect/>
                </a:stretch>
              </p:blipFill>
              <p:spPr>
                <a:xfrm>
                  <a:off x="1564076" y="5037683"/>
                  <a:ext cx="93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id="{68015E54-94D6-48A2-BA7C-BFBE80AD08CD}"/>
                    </a:ext>
                  </a:extLst>
                </p14:cNvPr>
                <p14:cNvContentPartPr/>
                <p14:nvPr/>
              </p14:nvContentPartPr>
              <p14:xfrm>
                <a:off x="1747676" y="5111843"/>
                <a:ext cx="174600" cy="18360"/>
              </p14:xfrm>
            </p:contentPart>
          </mc:Choice>
          <mc:Fallback xmlns="">
            <p:pic>
              <p:nvPicPr>
                <p:cNvPr id="50" name="Ink 49">
                  <a:extLst>
                    <a:ext uri="{FF2B5EF4-FFF2-40B4-BE49-F238E27FC236}">
                      <a16:creationId xmlns:a16="http://schemas.microsoft.com/office/drawing/2014/main" id="{68015E54-94D6-48A2-BA7C-BFBE80AD08CD}"/>
                    </a:ext>
                  </a:extLst>
                </p:cNvPr>
                <p:cNvPicPr/>
                <p:nvPr/>
              </p:nvPicPr>
              <p:blipFill>
                <a:blip r:embed="rId47"/>
                <a:stretch>
                  <a:fillRect/>
                </a:stretch>
              </p:blipFill>
              <p:spPr>
                <a:xfrm>
                  <a:off x="1738676" y="5102843"/>
                  <a:ext cx="192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a:extLst>
                    <a:ext uri="{FF2B5EF4-FFF2-40B4-BE49-F238E27FC236}">
                      <a16:creationId xmlns:a16="http://schemas.microsoft.com/office/drawing/2014/main" id="{0744030F-A80E-41C2-BD25-A9C1AAE27782}"/>
                    </a:ext>
                  </a:extLst>
                </p14:cNvPr>
                <p14:cNvContentPartPr/>
                <p14:nvPr/>
              </p14:nvContentPartPr>
              <p14:xfrm>
                <a:off x="1873676" y="5072603"/>
                <a:ext cx="61200" cy="109800"/>
              </p14:xfrm>
            </p:contentPart>
          </mc:Choice>
          <mc:Fallback xmlns="">
            <p:pic>
              <p:nvPicPr>
                <p:cNvPr id="51" name="Ink 50">
                  <a:extLst>
                    <a:ext uri="{FF2B5EF4-FFF2-40B4-BE49-F238E27FC236}">
                      <a16:creationId xmlns:a16="http://schemas.microsoft.com/office/drawing/2014/main" id="{0744030F-A80E-41C2-BD25-A9C1AAE27782}"/>
                    </a:ext>
                  </a:extLst>
                </p:cNvPr>
                <p:cNvPicPr/>
                <p:nvPr/>
              </p:nvPicPr>
              <p:blipFill>
                <a:blip r:embed="rId49"/>
                <a:stretch>
                  <a:fillRect/>
                </a:stretch>
              </p:blipFill>
              <p:spPr>
                <a:xfrm>
                  <a:off x="1864676" y="5063603"/>
                  <a:ext cx="78840" cy="127440"/>
                </a:xfrm>
                <a:prstGeom prst="rect">
                  <a:avLst/>
                </a:prstGeom>
              </p:spPr>
            </p:pic>
          </mc:Fallback>
        </mc:AlternateContent>
      </p:grpSp>
      <p:grpSp>
        <p:nvGrpSpPr>
          <p:cNvPr id="55" name="Group 54">
            <a:extLst>
              <a:ext uri="{FF2B5EF4-FFF2-40B4-BE49-F238E27FC236}">
                <a16:creationId xmlns:a16="http://schemas.microsoft.com/office/drawing/2014/main" id="{BD829A04-0F7B-4256-BE9A-5C688033735B}"/>
              </a:ext>
            </a:extLst>
          </p:cNvPr>
          <p:cNvGrpSpPr/>
          <p:nvPr/>
        </p:nvGrpSpPr>
        <p:grpSpPr>
          <a:xfrm>
            <a:off x="1872248" y="3578525"/>
            <a:ext cx="420840" cy="252360"/>
            <a:chOff x="1564436" y="3353963"/>
            <a:chExt cx="420840" cy="252360"/>
          </a:xfrm>
        </p:grpSpPr>
        <mc:AlternateContent xmlns:mc="http://schemas.openxmlformats.org/markup-compatibility/2006" xmlns:p14="http://schemas.microsoft.com/office/powerpoint/2010/main">
          <mc:Choice Requires="p14">
            <p:contentPart p14:bwMode="auto" r:id="rId50">
              <p14:nvContentPartPr>
                <p14:cNvPr id="19" name="Ink 18">
                  <a:extLst>
                    <a:ext uri="{FF2B5EF4-FFF2-40B4-BE49-F238E27FC236}">
                      <a16:creationId xmlns:a16="http://schemas.microsoft.com/office/drawing/2014/main" id="{3BF461FE-61AD-4A70-8647-0EF9C1863E1D}"/>
                    </a:ext>
                  </a:extLst>
                </p14:cNvPr>
                <p14:cNvContentPartPr/>
                <p14:nvPr/>
              </p14:nvContentPartPr>
              <p14:xfrm>
                <a:off x="1564436" y="3353963"/>
                <a:ext cx="121680" cy="252360"/>
              </p14:xfrm>
            </p:contentPart>
          </mc:Choice>
          <mc:Fallback xmlns="">
            <p:pic>
              <p:nvPicPr>
                <p:cNvPr id="19" name="Ink 18">
                  <a:extLst>
                    <a:ext uri="{FF2B5EF4-FFF2-40B4-BE49-F238E27FC236}">
                      <a16:creationId xmlns:a16="http://schemas.microsoft.com/office/drawing/2014/main" id="{3BF461FE-61AD-4A70-8647-0EF9C1863E1D}"/>
                    </a:ext>
                  </a:extLst>
                </p:cNvPr>
                <p:cNvPicPr/>
                <p:nvPr/>
              </p:nvPicPr>
              <p:blipFill>
                <a:blip r:embed="rId51"/>
                <a:stretch>
                  <a:fillRect/>
                </a:stretch>
              </p:blipFill>
              <p:spPr>
                <a:xfrm>
                  <a:off x="1555436" y="3344963"/>
                  <a:ext cx="1393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 name="Ink 19">
                  <a:extLst>
                    <a:ext uri="{FF2B5EF4-FFF2-40B4-BE49-F238E27FC236}">
                      <a16:creationId xmlns:a16="http://schemas.microsoft.com/office/drawing/2014/main" id="{CB042C40-5A96-4DE2-A99C-DB57CA3BA885}"/>
                    </a:ext>
                  </a:extLst>
                </p14:cNvPr>
                <p14:cNvContentPartPr/>
                <p14:nvPr/>
              </p14:nvContentPartPr>
              <p14:xfrm>
                <a:off x="1665956" y="3383843"/>
                <a:ext cx="145800" cy="212400"/>
              </p14:xfrm>
            </p:contentPart>
          </mc:Choice>
          <mc:Fallback xmlns="">
            <p:pic>
              <p:nvPicPr>
                <p:cNvPr id="20" name="Ink 19">
                  <a:extLst>
                    <a:ext uri="{FF2B5EF4-FFF2-40B4-BE49-F238E27FC236}">
                      <a16:creationId xmlns:a16="http://schemas.microsoft.com/office/drawing/2014/main" id="{CB042C40-5A96-4DE2-A99C-DB57CA3BA885}"/>
                    </a:ext>
                  </a:extLst>
                </p:cNvPr>
                <p:cNvPicPr/>
                <p:nvPr/>
              </p:nvPicPr>
              <p:blipFill>
                <a:blip r:embed="rId53"/>
                <a:stretch>
                  <a:fillRect/>
                </a:stretch>
              </p:blipFill>
              <p:spPr>
                <a:xfrm>
                  <a:off x="1656956" y="3375203"/>
                  <a:ext cx="163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Ink 52">
                  <a:extLst>
                    <a:ext uri="{FF2B5EF4-FFF2-40B4-BE49-F238E27FC236}">
                      <a16:creationId xmlns:a16="http://schemas.microsoft.com/office/drawing/2014/main" id="{1E43F9B5-5BA3-4A75-A627-0272D898F8AE}"/>
                    </a:ext>
                  </a:extLst>
                </p14:cNvPr>
                <p14:cNvContentPartPr/>
                <p14:nvPr/>
              </p14:nvContentPartPr>
              <p14:xfrm>
                <a:off x="1742636" y="3477803"/>
                <a:ext cx="190440" cy="16200"/>
              </p14:xfrm>
            </p:contentPart>
          </mc:Choice>
          <mc:Fallback xmlns="">
            <p:pic>
              <p:nvPicPr>
                <p:cNvPr id="53" name="Ink 52">
                  <a:extLst>
                    <a:ext uri="{FF2B5EF4-FFF2-40B4-BE49-F238E27FC236}">
                      <a16:creationId xmlns:a16="http://schemas.microsoft.com/office/drawing/2014/main" id="{1E43F9B5-5BA3-4A75-A627-0272D898F8AE}"/>
                    </a:ext>
                  </a:extLst>
                </p:cNvPr>
                <p:cNvPicPr/>
                <p:nvPr/>
              </p:nvPicPr>
              <p:blipFill>
                <a:blip r:embed="rId55"/>
                <a:stretch>
                  <a:fillRect/>
                </a:stretch>
              </p:blipFill>
              <p:spPr>
                <a:xfrm>
                  <a:off x="1733996" y="3469163"/>
                  <a:ext cx="208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4" name="Ink 53">
                  <a:extLst>
                    <a:ext uri="{FF2B5EF4-FFF2-40B4-BE49-F238E27FC236}">
                      <a16:creationId xmlns:a16="http://schemas.microsoft.com/office/drawing/2014/main" id="{FF60840D-F3E2-422D-B82A-8E6CCC6AAB24}"/>
                    </a:ext>
                  </a:extLst>
                </p14:cNvPr>
                <p14:cNvContentPartPr/>
                <p14:nvPr/>
              </p14:nvContentPartPr>
              <p14:xfrm>
                <a:off x="1913636" y="3450803"/>
                <a:ext cx="71640" cy="92520"/>
              </p14:xfrm>
            </p:contentPart>
          </mc:Choice>
          <mc:Fallback xmlns="">
            <p:pic>
              <p:nvPicPr>
                <p:cNvPr id="54" name="Ink 53">
                  <a:extLst>
                    <a:ext uri="{FF2B5EF4-FFF2-40B4-BE49-F238E27FC236}">
                      <a16:creationId xmlns:a16="http://schemas.microsoft.com/office/drawing/2014/main" id="{FF60840D-F3E2-422D-B82A-8E6CCC6AAB24}"/>
                    </a:ext>
                  </a:extLst>
                </p:cNvPr>
                <p:cNvPicPr/>
                <p:nvPr/>
              </p:nvPicPr>
              <p:blipFill>
                <a:blip r:embed="rId57"/>
                <a:stretch>
                  <a:fillRect/>
                </a:stretch>
              </p:blipFill>
              <p:spPr>
                <a:xfrm>
                  <a:off x="1904996" y="3442163"/>
                  <a:ext cx="89280" cy="110160"/>
                </a:xfrm>
                <a:prstGeom prst="rect">
                  <a:avLst/>
                </a:prstGeom>
              </p:spPr>
            </p:pic>
          </mc:Fallback>
        </mc:AlternateContent>
      </p:grpSp>
      <p:grpSp>
        <p:nvGrpSpPr>
          <p:cNvPr id="69" name="Group 68">
            <a:extLst>
              <a:ext uri="{FF2B5EF4-FFF2-40B4-BE49-F238E27FC236}">
                <a16:creationId xmlns:a16="http://schemas.microsoft.com/office/drawing/2014/main" id="{D819F1C9-D1C2-43A8-AE61-4EECBF6E180C}"/>
              </a:ext>
            </a:extLst>
          </p:cNvPr>
          <p:cNvGrpSpPr/>
          <p:nvPr/>
        </p:nvGrpSpPr>
        <p:grpSpPr>
          <a:xfrm>
            <a:off x="1379768" y="5800085"/>
            <a:ext cx="111960" cy="89280"/>
            <a:chOff x="1071956" y="5575523"/>
            <a:chExt cx="111960" cy="89280"/>
          </a:xfrm>
        </p:grpSpPr>
        <mc:AlternateContent xmlns:mc="http://schemas.openxmlformats.org/markup-compatibility/2006" xmlns:p14="http://schemas.microsoft.com/office/powerpoint/2010/main">
          <mc:Choice Requires="p14">
            <p:contentPart p14:bwMode="auto" r:id="rId58">
              <p14:nvContentPartPr>
                <p14:cNvPr id="61" name="Ink 60">
                  <a:extLst>
                    <a:ext uri="{FF2B5EF4-FFF2-40B4-BE49-F238E27FC236}">
                      <a16:creationId xmlns:a16="http://schemas.microsoft.com/office/drawing/2014/main" id="{99B8361E-9ECC-42F4-842A-F64AA935A89B}"/>
                    </a:ext>
                  </a:extLst>
                </p14:cNvPr>
                <p14:cNvContentPartPr/>
                <p14:nvPr/>
              </p14:nvContentPartPr>
              <p14:xfrm>
                <a:off x="1071956" y="5575523"/>
                <a:ext cx="111960" cy="23760"/>
              </p14:xfrm>
            </p:contentPart>
          </mc:Choice>
          <mc:Fallback xmlns="">
            <p:pic>
              <p:nvPicPr>
                <p:cNvPr id="61" name="Ink 60">
                  <a:extLst>
                    <a:ext uri="{FF2B5EF4-FFF2-40B4-BE49-F238E27FC236}">
                      <a16:creationId xmlns:a16="http://schemas.microsoft.com/office/drawing/2014/main" id="{99B8361E-9ECC-42F4-842A-F64AA935A89B}"/>
                    </a:ext>
                  </a:extLst>
                </p:cNvPr>
                <p:cNvPicPr/>
                <p:nvPr/>
              </p:nvPicPr>
              <p:blipFill>
                <a:blip r:embed="rId59"/>
                <a:stretch>
                  <a:fillRect/>
                </a:stretch>
              </p:blipFill>
              <p:spPr>
                <a:xfrm>
                  <a:off x="1063316" y="5566523"/>
                  <a:ext cx="129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Ink 61">
                  <a:extLst>
                    <a:ext uri="{FF2B5EF4-FFF2-40B4-BE49-F238E27FC236}">
                      <a16:creationId xmlns:a16="http://schemas.microsoft.com/office/drawing/2014/main" id="{4DADA7E5-290C-4CD9-AE5C-A4AD4A0EDE8A}"/>
                    </a:ext>
                  </a:extLst>
                </p14:cNvPr>
                <p14:cNvContentPartPr/>
                <p14:nvPr/>
              </p14:nvContentPartPr>
              <p14:xfrm>
                <a:off x="1075916" y="5659763"/>
                <a:ext cx="84240" cy="5040"/>
              </p14:xfrm>
            </p:contentPart>
          </mc:Choice>
          <mc:Fallback xmlns="">
            <p:pic>
              <p:nvPicPr>
                <p:cNvPr id="62" name="Ink 61">
                  <a:extLst>
                    <a:ext uri="{FF2B5EF4-FFF2-40B4-BE49-F238E27FC236}">
                      <a16:creationId xmlns:a16="http://schemas.microsoft.com/office/drawing/2014/main" id="{4DADA7E5-290C-4CD9-AE5C-A4AD4A0EDE8A}"/>
                    </a:ext>
                  </a:extLst>
                </p:cNvPr>
                <p:cNvPicPr/>
                <p:nvPr/>
              </p:nvPicPr>
              <p:blipFill>
                <a:blip r:embed="rId61"/>
                <a:stretch>
                  <a:fillRect/>
                </a:stretch>
              </p:blipFill>
              <p:spPr>
                <a:xfrm>
                  <a:off x="1066916" y="5650763"/>
                  <a:ext cx="101880" cy="22680"/>
                </a:xfrm>
                <a:prstGeom prst="rect">
                  <a:avLst/>
                </a:prstGeom>
              </p:spPr>
            </p:pic>
          </mc:Fallback>
        </mc:AlternateContent>
      </p:grpSp>
      <p:grpSp>
        <p:nvGrpSpPr>
          <p:cNvPr id="75" name="Group 74">
            <a:extLst>
              <a:ext uri="{FF2B5EF4-FFF2-40B4-BE49-F238E27FC236}">
                <a16:creationId xmlns:a16="http://schemas.microsoft.com/office/drawing/2014/main" id="{5BFFBCF6-AC97-4F6F-821F-656E7C209E27}"/>
              </a:ext>
            </a:extLst>
          </p:cNvPr>
          <p:cNvGrpSpPr/>
          <p:nvPr/>
        </p:nvGrpSpPr>
        <p:grpSpPr>
          <a:xfrm>
            <a:off x="1728608" y="5748965"/>
            <a:ext cx="609840" cy="532800"/>
            <a:chOff x="1420796" y="5524403"/>
            <a:chExt cx="609840" cy="532800"/>
          </a:xfrm>
        </p:grpSpPr>
        <mc:AlternateContent xmlns:mc="http://schemas.openxmlformats.org/markup-compatibility/2006" xmlns:p14="http://schemas.microsoft.com/office/powerpoint/2010/main">
          <mc:Choice Requires="p14">
            <p:contentPart p14:bwMode="auto" r:id="rId62">
              <p14:nvContentPartPr>
                <p14:cNvPr id="63" name="Ink 62">
                  <a:extLst>
                    <a:ext uri="{FF2B5EF4-FFF2-40B4-BE49-F238E27FC236}">
                      <a16:creationId xmlns:a16="http://schemas.microsoft.com/office/drawing/2014/main" id="{CD3ECCC9-1032-4015-B0FC-10A149880D87}"/>
                    </a:ext>
                  </a:extLst>
                </p14:cNvPr>
                <p14:cNvContentPartPr/>
                <p14:nvPr/>
              </p14:nvContentPartPr>
              <p14:xfrm>
                <a:off x="1469036" y="5600363"/>
                <a:ext cx="81720" cy="160920"/>
              </p14:xfrm>
            </p:contentPart>
          </mc:Choice>
          <mc:Fallback xmlns="">
            <p:pic>
              <p:nvPicPr>
                <p:cNvPr id="63" name="Ink 62">
                  <a:extLst>
                    <a:ext uri="{FF2B5EF4-FFF2-40B4-BE49-F238E27FC236}">
                      <a16:creationId xmlns:a16="http://schemas.microsoft.com/office/drawing/2014/main" id="{CD3ECCC9-1032-4015-B0FC-10A149880D87}"/>
                    </a:ext>
                  </a:extLst>
                </p:cNvPr>
                <p:cNvPicPr/>
                <p:nvPr/>
              </p:nvPicPr>
              <p:blipFill>
                <a:blip r:embed="rId63"/>
                <a:stretch>
                  <a:fillRect/>
                </a:stretch>
              </p:blipFill>
              <p:spPr>
                <a:xfrm>
                  <a:off x="1460036" y="5591363"/>
                  <a:ext cx="99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Ink 63">
                  <a:extLst>
                    <a:ext uri="{FF2B5EF4-FFF2-40B4-BE49-F238E27FC236}">
                      <a16:creationId xmlns:a16="http://schemas.microsoft.com/office/drawing/2014/main" id="{12415420-4BBC-416F-90CC-2476DBC55DD3}"/>
                    </a:ext>
                  </a:extLst>
                </p14:cNvPr>
                <p14:cNvContentPartPr/>
                <p14:nvPr/>
              </p14:nvContentPartPr>
              <p14:xfrm>
                <a:off x="1540676" y="5593163"/>
                <a:ext cx="102960" cy="155160"/>
              </p14:xfrm>
            </p:contentPart>
          </mc:Choice>
          <mc:Fallback xmlns="">
            <p:pic>
              <p:nvPicPr>
                <p:cNvPr id="64" name="Ink 63">
                  <a:extLst>
                    <a:ext uri="{FF2B5EF4-FFF2-40B4-BE49-F238E27FC236}">
                      <a16:creationId xmlns:a16="http://schemas.microsoft.com/office/drawing/2014/main" id="{12415420-4BBC-416F-90CC-2476DBC55DD3}"/>
                    </a:ext>
                  </a:extLst>
                </p:cNvPr>
                <p:cNvPicPr/>
                <p:nvPr/>
              </p:nvPicPr>
              <p:blipFill>
                <a:blip r:embed="rId65"/>
                <a:stretch>
                  <a:fillRect/>
                </a:stretch>
              </p:blipFill>
              <p:spPr>
                <a:xfrm>
                  <a:off x="1531676" y="5584523"/>
                  <a:ext cx="120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id="{EB9A2CE5-E965-4B03-86ED-14FC1C16389D}"/>
                    </a:ext>
                  </a:extLst>
                </p14:cNvPr>
                <p14:cNvContentPartPr/>
                <p14:nvPr/>
              </p14:nvContentPartPr>
              <p14:xfrm>
                <a:off x="1719596" y="5637803"/>
                <a:ext cx="104760" cy="24120"/>
              </p14:xfrm>
            </p:contentPart>
          </mc:Choice>
          <mc:Fallback xmlns="">
            <p:pic>
              <p:nvPicPr>
                <p:cNvPr id="65" name="Ink 64">
                  <a:extLst>
                    <a:ext uri="{FF2B5EF4-FFF2-40B4-BE49-F238E27FC236}">
                      <a16:creationId xmlns:a16="http://schemas.microsoft.com/office/drawing/2014/main" id="{EB9A2CE5-E965-4B03-86ED-14FC1C16389D}"/>
                    </a:ext>
                  </a:extLst>
                </p:cNvPr>
                <p:cNvPicPr/>
                <p:nvPr/>
              </p:nvPicPr>
              <p:blipFill>
                <a:blip r:embed="rId67"/>
                <a:stretch>
                  <a:fillRect/>
                </a:stretch>
              </p:blipFill>
              <p:spPr>
                <a:xfrm>
                  <a:off x="1710596" y="5629163"/>
                  <a:ext cx="122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6" name="Ink 65">
                  <a:extLst>
                    <a:ext uri="{FF2B5EF4-FFF2-40B4-BE49-F238E27FC236}">
                      <a16:creationId xmlns:a16="http://schemas.microsoft.com/office/drawing/2014/main" id="{4BE21FB6-6785-4CBD-8507-A09B38572EFC}"/>
                    </a:ext>
                  </a:extLst>
                </p14:cNvPr>
                <p14:cNvContentPartPr/>
                <p14:nvPr/>
              </p14:nvContentPartPr>
              <p14:xfrm>
                <a:off x="1780076" y="5567963"/>
                <a:ext cx="27000" cy="162360"/>
              </p14:xfrm>
            </p:contentPart>
          </mc:Choice>
          <mc:Fallback xmlns="">
            <p:pic>
              <p:nvPicPr>
                <p:cNvPr id="66" name="Ink 65">
                  <a:extLst>
                    <a:ext uri="{FF2B5EF4-FFF2-40B4-BE49-F238E27FC236}">
                      <a16:creationId xmlns:a16="http://schemas.microsoft.com/office/drawing/2014/main" id="{4BE21FB6-6785-4CBD-8507-A09B38572EFC}"/>
                    </a:ext>
                  </a:extLst>
                </p:cNvPr>
                <p:cNvPicPr/>
                <p:nvPr/>
              </p:nvPicPr>
              <p:blipFill>
                <a:blip r:embed="rId69"/>
                <a:stretch>
                  <a:fillRect/>
                </a:stretch>
              </p:blipFill>
              <p:spPr>
                <a:xfrm>
                  <a:off x="1771076" y="5558963"/>
                  <a:ext cx="44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7" name="Ink 66">
                  <a:extLst>
                    <a:ext uri="{FF2B5EF4-FFF2-40B4-BE49-F238E27FC236}">
                      <a16:creationId xmlns:a16="http://schemas.microsoft.com/office/drawing/2014/main" id="{313D981A-21BE-4648-88F6-5D4AD350590D}"/>
                    </a:ext>
                  </a:extLst>
                </p14:cNvPr>
                <p14:cNvContentPartPr/>
                <p14:nvPr/>
              </p14:nvContentPartPr>
              <p14:xfrm>
                <a:off x="1910036" y="5524403"/>
                <a:ext cx="120600" cy="220680"/>
              </p14:xfrm>
            </p:contentPart>
          </mc:Choice>
          <mc:Fallback xmlns="">
            <p:pic>
              <p:nvPicPr>
                <p:cNvPr id="67" name="Ink 66">
                  <a:extLst>
                    <a:ext uri="{FF2B5EF4-FFF2-40B4-BE49-F238E27FC236}">
                      <a16:creationId xmlns:a16="http://schemas.microsoft.com/office/drawing/2014/main" id="{313D981A-21BE-4648-88F6-5D4AD350590D}"/>
                    </a:ext>
                  </a:extLst>
                </p:cNvPr>
                <p:cNvPicPr/>
                <p:nvPr/>
              </p:nvPicPr>
              <p:blipFill>
                <a:blip r:embed="rId71"/>
                <a:stretch>
                  <a:fillRect/>
                </a:stretch>
              </p:blipFill>
              <p:spPr>
                <a:xfrm>
                  <a:off x="1901396" y="5515403"/>
                  <a:ext cx="138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id="{E89A3641-F299-4FD5-9C8D-53F3D30D4025}"/>
                    </a:ext>
                  </a:extLst>
                </p14:cNvPr>
                <p14:cNvContentPartPr/>
                <p14:nvPr/>
              </p14:nvContentPartPr>
              <p14:xfrm>
                <a:off x="1420796" y="5796203"/>
                <a:ext cx="605520" cy="48600"/>
              </p14:xfrm>
            </p:contentPart>
          </mc:Choice>
          <mc:Fallback xmlns="">
            <p:pic>
              <p:nvPicPr>
                <p:cNvPr id="71" name="Ink 70">
                  <a:extLst>
                    <a:ext uri="{FF2B5EF4-FFF2-40B4-BE49-F238E27FC236}">
                      <a16:creationId xmlns:a16="http://schemas.microsoft.com/office/drawing/2014/main" id="{E89A3641-F299-4FD5-9C8D-53F3D30D4025}"/>
                    </a:ext>
                  </a:extLst>
                </p:cNvPr>
                <p:cNvPicPr/>
                <p:nvPr/>
              </p:nvPicPr>
              <p:blipFill>
                <a:blip r:embed="rId73"/>
                <a:stretch>
                  <a:fillRect/>
                </a:stretch>
              </p:blipFill>
              <p:spPr>
                <a:xfrm>
                  <a:off x="1411796" y="5787563"/>
                  <a:ext cx="623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Ink 72">
                  <a:extLst>
                    <a:ext uri="{FF2B5EF4-FFF2-40B4-BE49-F238E27FC236}">
                      <a16:creationId xmlns:a16="http://schemas.microsoft.com/office/drawing/2014/main" id="{3D8E885E-E6C7-44D3-8774-86A75165A39B}"/>
                    </a:ext>
                  </a:extLst>
                </p14:cNvPr>
                <p14:cNvContentPartPr/>
                <p14:nvPr/>
              </p14:nvContentPartPr>
              <p14:xfrm>
                <a:off x="1762076" y="5853443"/>
                <a:ext cx="147960" cy="150480"/>
              </p14:xfrm>
            </p:contentPart>
          </mc:Choice>
          <mc:Fallback xmlns="">
            <p:pic>
              <p:nvPicPr>
                <p:cNvPr id="73" name="Ink 72">
                  <a:extLst>
                    <a:ext uri="{FF2B5EF4-FFF2-40B4-BE49-F238E27FC236}">
                      <a16:creationId xmlns:a16="http://schemas.microsoft.com/office/drawing/2014/main" id="{3D8E885E-E6C7-44D3-8774-86A75165A39B}"/>
                    </a:ext>
                  </a:extLst>
                </p:cNvPr>
                <p:cNvPicPr/>
                <p:nvPr/>
              </p:nvPicPr>
              <p:blipFill>
                <a:blip r:embed="rId75"/>
                <a:stretch>
                  <a:fillRect/>
                </a:stretch>
              </p:blipFill>
              <p:spPr>
                <a:xfrm>
                  <a:off x="1753436" y="5844443"/>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Ink 73">
                  <a:extLst>
                    <a:ext uri="{FF2B5EF4-FFF2-40B4-BE49-F238E27FC236}">
                      <a16:creationId xmlns:a16="http://schemas.microsoft.com/office/drawing/2014/main" id="{0FDC30F2-ABF8-44BF-8E25-0CD14F0FF22B}"/>
                    </a:ext>
                  </a:extLst>
                </p14:cNvPr>
                <p14:cNvContentPartPr/>
                <p14:nvPr/>
              </p14:nvContentPartPr>
              <p14:xfrm>
                <a:off x="1848476" y="5891963"/>
                <a:ext cx="33480" cy="165240"/>
              </p14:xfrm>
            </p:contentPart>
          </mc:Choice>
          <mc:Fallback xmlns="">
            <p:pic>
              <p:nvPicPr>
                <p:cNvPr id="74" name="Ink 73">
                  <a:extLst>
                    <a:ext uri="{FF2B5EF4-FFF2-40B4-BE49-F238E27FC236}">
                      <a16:creationId xmlns:a16="http://schemas.microsoft.com/office/drawing/2014/main" id="{0FDC30F2-ABF8-44BF-8E25-0CD14F0FF22B}"/>
                    </a:ext>
                  </a:extLst>
                </p:cNvPr>
                <p:cNvPicPr/>
                <p:nvPr/>
              </p:nvPicPr>
              <p:blipFill>
                <a:blip r:embed="rId77"/>
                <a:stretch>
                  <a:fillRect/>
                </a:stretch>
              </p:blipFill>
              <p:spPr>
                <a:xfrm>
                  <a:off x="1839836" y="5883323"/>
                  <a:ext cx="51120" cy="182880"/>
                </a:xfrm>
                <a:prstGeom prst="rect">
                  <a:avLst/>
                </a:prstGeom>
              </p:spPr>
            </p:pic>
          </mc:Fallback>
        </mc:AlternateContent>
      </p:grpSp>
      <p:grpSp>
        <p:nvGrpSpPr>
          <p:cNvPr id="77" name="Group 76">
            <a:extLst>
              <a:ext uri="{FF2B5EF4-FFF2-40B4-BE49-F238E27FC236}">
                <a16:creationId xmlns:a16="http://schemas.microsoft.com/office/drawing/2014/main" id="{9F65C68A-4A30-4E27-BAF3-796CE18D6D73}"/>
              </a:ext>
            </a:extLst>
          </p:cNvPr>
          <p:cNvGrpSpPr/>
          <p:nvPr/>
        </p:nvGrpSpPr>
        <p:grpSpPr>
          <a:xfrm>
            <a:off x="723848" y="5694605"/>
            <a:ext cx="420480" cy="363240"/>
            <a:chOff x="416036" y="5470043"/>
            <a:chExt cx="420480" cy="363240"/>
          </a:xfrm>
        </p:grpSpPr>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A05D36C9-EEBF-4F01-96BB-38870279FBC2}"/>
                    </a:ext>
                  </a:extLst>
                </p14:cNvPr>
                <p14:cNvContentPartPr/>
                <p14:nvPr/>
              </p14:nvContentPartPr>
              <p14:xfrm>
                <a:off x="416036" y="5470763"/>
                <a:ext cx="128520" cy="327960"/>
              </p14:xfrm>
            </p:contentPart>
          </mc:Choice>
          <mc:Fallback xmlns="">
            <p:pic>
              <p:nvPicPr>
                <p:cNvPr id="56" name="Ink 55">
                  <a:extLst>
                    <a:ext uri="{FF2B5EF4-FFF2-40B4-BE49-F238E27FC236}">
                      <a16:creationId xmlns:a16="http://schemas.microsoft.com/office/drawing/2014/main" id="{A05D36C9-EEBF-4F01-96BB-38870279FBC2}"/>
                    </a:ext>
                  </a:extLst>
                </p:cNvPr>
                <p:cNvPicPr/>
                <p:nvPr/>
              </p:nvPicPr>
              <p:blipFill>
                <a:blip r:embed="rId79"/>
                <a:stretch>
                  <a:fillRect/>
                </a:stretch>
              </p:blipFill>
              <p:spPr>
                <a:xfrm>
                  <a:off x="407396" y="5461763"/>
                  <a:ext cx="1461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414EA968-2C98-4195-A64F-5C372DB007B4}"/>
                    </a:ext>
                  </a:extLst>
                </p14:cNvPr>
                <p14:cNvContentPartPr/>
                <p14:nvPr/>
              </p14:nvContentPartPr>
              <p14:xfrm>
                <a:off x="599636" y="5470043"/>
                <a:ext cx="75960" cy="294480"/>
              </p14:xfrm>
            </p:contentPart>
          </mc:Choice>
          <mc:Fallback xmlns="">
            <p:pic>
              <p:nvPicPr>
                <p:cNvPr id="57" name="Ink 56">
                  <a:extLst>
                    <a:ext uri="{FF2B5EF4-FFF2-40B4-BE49-F238E27FC236}">
                      <a16:creationId xmlns:a16="http://schemas.microsoft.com/office/drawing/2014/main" id="{414EA968-2C98-4195-A64F-5C372DB007B4}"/>
                    </a:ext>
                  </a:extLst>
                </p:cNvPr>
                <p:cNvPicPr/>
                <p:nvPr/>
              </p:nvPicPr>
              <p:blipFill>
                <a:blip r:embed="rId81"/>
                <a:stretch>
                  <a:fillRect/>
                </a:stretch>
              </p:blipFill>
              <p:spPr>
                <a:xfrm>
                  <a:off x="590636" y="5461403"/>
                  <a:ext cx="93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5347D64A-922F-497D-9551-38F85D8171FC}"/>
                    </a:ext>
                  </a:extLst>
                </p14:cNvPr>
                <p14:cNvContentPartPr/>
                <p14:nvPr/>
              </p14:nvContentPartPr>
              <p14:xfrm>
                <a:off x="691436" y="5617283"/>
                <a:ext cx="26280" cy="130680"/>
              </p14:xfrm>
            </p:contentPart>
          </mc:Choice>
          <mc:Fallback xmlns="">
            <p:pic>
              <p:nvPicPr>
                <p:cNvPr id="58" name="Ink 57">
                  <a:extLst>
                    <a:ext uri="{FF2B5EF4-FFF2-40B4-BE49-F238E27FC236}">
                      <a16:creationId xmlns:a16="http://schemas.microsoft.com/office/drawing/2014/main" id="{5347D64A-922F-497D-9551-38F85D8171FC}"/>
                    </a:ext>
                  </a:extLst>
                </p:cNvPr>
                <p:cNvPicPr/>
                <p:nvPr/>
              </p:nvPicPr>
              <p:blipFill>
                <a:blip r:embed="rId83"/>
                <a:stretch>
                  <a:fillRect/>
                </a:stretch>
              </p:blipFill>
              <p:spPr>
                <a:xfrm>
                  <a:off x="682436" y="5608643"/>
                  <a:ext cx="43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146D8343-853F-4469-8EEC-B4C65AE2D03F}"/>
                    </a:ext>
                  </a:extLst>
                </p14:cNvPr>
                <p14:cNvContentPartPr/>
                <p14:nvPr/>
              </p14:nvContentPartPr>
              <p14:xfrm>
                <a:off x="711236" y="5637803"/>
                <a:ext cx="58680" cy="115560"/>
              </p14:xfrm>
            </p:contentPart>
          </mc:Choice>
          <mc:Fallback xmlns="">
            <p:pic>
              <p:nvPicPr>
                <p:cNvPr id="59" name="Ink 58">
                  <a:extLst>
                    <a:ext uri="{FF2B5EF4-FFF2-40B4-BE49-F238E27FC236}">
                      <a16:creationId xmlns:a16="http://schemas.microsoft.com/office/drawing/2014/main" id="{146D8343-853F-4469-8EEC-B4C65AE2D03F}"/>
                    </a:ext>
                  </a:extLst>
                </p:cNvPr>
                <p:cNvPicPr/>
                <p:nvPr/>
              </p:nvPicPr>
              <p:blipFill>
                <a:blip r:embed="rId85"/>
                <a:stretch>
                  <a:fillRect/>
                </a:stretch>
              </p:blipFill>
              <p:spPr>
                <a:xfrm>
                  <a:off x="702596" y="5629163"/>
                  <a:ext cx="76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2474A637-D860-4A4F-B11F-F363F2129C0A}"/>
                    </a:ext>
                  </a:extLst>
                </p14:cNvPr>
                <p14:cNvContentPartPr/>
                <p14:nvPr/>
              </p14:nvContentPartPr>
              <p14:xfrm>
                <a:off x="798716" y="5522963"/>
                <a:ext cx="37800" cy="310320"/>
              </p14:xfrm>
            </p:contentPart>
          </mc:Choice>
          <mc:Fallback xmlns="">
            <p:pic>
              <p:nvPicPr>
                <p:cNvPr id="60" name="Ink 59">
                  <a:extLst>
                    <a:ext uri="{FF2B5EF4-FFF2-40B4-BE49-F238E27FC236}">
                      <a16:creationId xmlns:a16="http://schemas.microsoft.com/office/drawing/2014/main" id="{2474A637-D860-4A4F-B11F-F363F2129C0A}"/>
                    </a:ext>
                  </a:extLst>
                </p:cNvPr>
                <p:cNvPicPr/>
                <p:nvPr/>
              </p:nvPicPr>
              <p:blipFill>
                <a:blip r:embed="rId87"/>
                <a:stretch>
                  <a:fillRect/>
                </a:stretch>
              </p:blipFill>
              <p:spPr>
                <a:xfrm>
                  <a:off x="790076" y="5513963"/>
                  <a:ext cx="554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6" name="Ink 75">
                  <a:extLst>
                    <a:ext uri="{FF2B5EF4-FFF2-40B4-BE49-F238E27FC236}">
                      <a16:creationId xmlns:a16="http://schemas.microsoft.com/office/drawing/2014/main" id="{D134F2EE-34EE-42D1-AE89-3977DEFACC54}"/>
                    </a:ext>
                  </a:extLst>
                </p14:cNvPr>
                <p14:cNvContentPartPr/>
                <p14:nvPr/>
              </p14:nvContentPartPr>
              <p14:xfrm>
                <a:off x="659756" y="5721323"/>
                <a:ext cx="29160" cy="34920"/>
              </p14:xfrm>
            </p:contentPart>
          </mc:Choice>
          <mc:Fallback xmlns="">
            <p:pic>
              <p:nvPicPr>
                <p:cNvPr id="76" name="Ink 75">
                  <a:extLst>
                    <a:ext uri="{FF2B5EF4-FFF2-40B4-BE49-F238E27FC236}">
                      <a16:creationId xmlns:a16="http://schemas.microsoft.com/office/drawing/2014/main" id="{D134F2EE-34EE-42D1-AE89-3977DEFACC54}"/>
                    </a:ext>
                  </a:extLst>
                </p:cNvPr>
                <p:cNvPicPr/>
                <p:nvPr/>
              </p:nvPicPr>
              <p:blipFill>
                <a:blip r:embed="rId89"/>
                <a:stretch>
                  <a:fillRect/>
                </a:stretch>
              </p:blipFill>
              <p:spPr>
                <a:xfrm>
                  <a:off x="651116" y="5712683"/>
                  <a:ext cx="46800" cy="52560"/>
                </a:xfrm>
                <a:prstGeom prst="rect">
                  <a:avLst/>
                </a:prstGeom>
              </p:spPr>
            </p:pic>
          </mc:Fallback>
        </mc:AlternateContent>
      </p:grpSp>
    </p:spTree>
    <p:extLst>
      <p:ext uri="{BB962C8B-B14F-4D97-AF65-F5344CB8AC3E}">
        <p14:creationId xmlns:p14="http://schemas.microsoft.com/office/powerpoint/2010/main" val="342027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58E2-FECD-4592-B44D-4EDC6E4CE2D3}"/>
              </a:ext>
            </a:extLst>
          </p:cNvPr>
          <p:cNvSpPr>
            <a:spLocks noGrp="1"/>
          </p:cNvSpPr>
          <p:nvPr>
            <p:ph type="title"/>
          </p:nvPr>
        </p:nvSpPr>
        <p:spPr>
          <a:xfrm>
            <a:off x="540000" y="118664"/>
            <a:ext cx="8045200" cy="819488"/>
          </a:xfrm>
        </p:spPr>
        <p:txBody>
          <a:bodyPr/>
          <a:lstStyle/>
          <a:p>
            <a:br>
              <a:rPr lang="en-US" dirty="0"/>
            </a:br>
            <a:r>
              <a:rPr lang="en-US" dirty="0"/>
              <a:t>Repeat the instructions</a:t>
            </a:r>
            <a:endParaRPr lang="en-GB" dirty="0"/>
          </a:p>
        </p:txBody>
      </p:sp>
      <p:sp>
        <p:nvSpPr>
          <p:cNvPr id="3" name="Footer Placeholder 2">
            <a:extLst>
              <a:ext uri="{FF2B5EF4-FFF2-40B4-BE49-F238E27FC236}">
                <a16:creationId xmlns:a16="http://schemas.microsoft.com/office/drawing/2014/main" id="{523034DF-E562-418C-8E6C-23CB8633B2B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62E8E1D-747D-4803-AEFE-849710A48758}"/>
              </a:ext>
            </a:extLst>
          </p:cNvPr>
          <p:cNvSpPr>
            <a:spLocks noGrp="1"/>
          </p:cNvSpPr>
          <p:nvPr>
            <p:ph type="sldNum" sz="quarter" idx="4"/>
          </p:nvPr>
        </p:nvSpPr>
        <p:spPr/>
        <p:txBody>
          <a:bodyPr/>
          <a:lstStyle/>
          <a:p>
            <a:fld id="{9D4704D4-DAEA-4D4A-A9DC-4373E3AC7101}" type="slidenum">
              <a:rPr lang="en-GB" smtClean="0"/>
              <a:pPr/>
              <a:t>26</a:t>
            </a:fld>
            <a:endParaRPr lang="en-GB" dirty="0"/>
          </a:p>
        </p:txBody>
      </p:sp>
      <p:pic>
        <p:nvPicPr>
          <p:cNvPr id="7" name="Picture 6">
            <a:extLst>
              <a:ext uri="{FF2B5EF4-FFF2-40B4-BE49-F238E27FC236}">
                <a16:creationId xmlns:a16="http://schemas.microsoft.com/office/drawing/2014/main" id="{A1F028D7-0A31-4E7C-B46B-093689C0C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782" y="1295500"/>
            <a:ext cx="5052524" cy="4739408"/>
          </a:xfrm>
          <a:prstGeom prst="rect">
            <a:avLst/>
          </a:prstGeom>
          <a:ln>
            <a:solidFill>
              <a:srgbClr val="7030A0"/>
            </a:solidFill>
          </a:ln>
        </p:spPr>
      </p:pic>
      <p:pic>
        <p:nvPicPr>
          <p:cNvPr id="6" name="Picture 5">
            <a:extLst>
              <a:ext uri="{FF2B5EF4-FFF2-40B4-BE49-F238E27FC236}">
                <a16:creationId xmlns:a16="http://schemas.microsoft.com/office/drawing/2014/main" id="{CEC4D362-3D4C-4F15-A8F4-9A8B2153B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07" y="1291893"/>
            <a:ext cx="3273623" cy="2101838"/>
          </a:xfrm>
          <a:prstGeom prst="rect">
            <a:avLst/>
          </a:prstGeom>
        </p:spPr>
      </p:pic>
    </p:spTree>
    <p:extLst>
      <p:ext uri="{BB962C8B-B14F-4D97-AF65-F5344CB8AC3E}">
        <p14:creationId xmlns:p14="http://schemas.microsoft.com/office/powerpoint/2010/main" val="9881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Resources</a:t>
            </a: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27</a:t>
            </a:fld>
            <a:endParaRPr lang="en-GB" dirty="0"/>
          </a:p>
        </p:txBody>
      </p:sp>
      <p:sp>
        <p:nvSpPr>
          <p:cNvPr id="8" name="Footer Placeholder 7"/>
          <p:cNvSpPr>
            <a:spLocks noGrp="1"/>
          </p:cNvSpPr>
          <p:nvPr>
            <p:ph type="ftr" sz="quarter" idx="10"/>
          </p:nvPr>
        </p:nvSpPr>
        <p:spPr/>
        <p:txBody>
          <a:bodyPr/>
          <a:lstStyle/>
          <a:p>
            <a:r>
              <a:rPr lang="en-GB" dirty="0"/>
              <a:t>Copyright © 2022 AQA and its licensors. All rights reserved.</a:t>
            </a:r>
            <a:endParaRPr lang="en-US" dirty="0"/>
          </a:p>
        </p:txBody>
      </p:sp>
      <p:sp>
        <p:nvSpPr>
          <p:cNvPr id="15" name="Content Placeholder 5">
            <a:extLst>
              <a:ext uri="{FF2B5EF4-FFF2-40B4-BE49-F238E27FC236}">
                <a16:creationId xmlns:a16="http://schemas.microsoft.com/office/drawing/2014/main" id="{3E41D684-188D-45EE-9587-45527142BD6A}"/>
              </a:ext>
            </a:extLst>
          </p:cNvPr>
          <p:cNvSpPr txBox="1">
            <a:spLocks/>
          </p:cNvSpPr>
          <p:nvPr/>
        </p:nvSpPr>
        <p:spPr>
          <a:xfrm>
            <a:off x="540000" y="1731713"/>
            <a:ext cx="8045200" cy="4406804"/>
          </a:xfrm>
          <a:prstGeom prst="rect">
            <a:avLst/>
          </a:prstGeom>
        </p:spPr>
        <p:txBody>
          <a:bodyPr vert="horz" lIns="0" tIns="0" rIns="91440" bIns="0" rtlCol="0">
            <a:noAutofit/>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a:t>Take advantage of our extra resources in our handy maths resource guide:</a:t>
            </a:r>
            <a:endParaRPr lang="en-GB" dirty="0"/>
          </a:p>
        </p:txBody>
      </p:sp>
      <p:pic>
        <p:nvPicPr>
          <p:cNvPr id="18" name="Picture 17">
            <a:extLst>
              <a:ext uri="{FF2B5EF4-FFF2-40B4-BE49-F238E27FC236}">
                <a16:creationId xmlns:a16="http://schemas.microsoft.com/office/drawing/2014/main" id="{393F9BD3-86ED-4975-BFBA-9C6347286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1" y="2361677"/>
            <a:ext cx="8045200" cy="1472628"/>
          </a:xfrm>
          <a:prstGeom prst="rect">
            <a:avLst/>
          </a:prstGeom>
          <a:ln>
            <a:solidFill>
              <a:schemeClr val="tx2"/>
            </a:solidFill>
          </a:ln>
        </p:spPr>
      </p:pic>
      <p:sp>
        <p:nvSpPr>
          <p:cNvPr id="19" name="Rectangle 18">
            <a:extLst>
              <a:ext uri="{FF2B5EF4-FFF2-40B4-BE49-F238E27FC236}">
                <a16:creationId xmlns:a16="http://schemas.microsoft.com/office/drawing/2014/main" id="{38317B97-613D-45D5-96AA-D0E35C70FB20}"/>
              </a:ext>
            </a:extLst>
          </p:cNvPr>
          <p:cNvSpPr/>
          <p:nvPr/>
        </p:nvSpPr>
        <p:spPr>
          <a:xfrm>
            <a:off x="444464" y="3978840"/>
            <a:ext cx="4916731" cy="369332"/>
          </a:xfrm>
          <a:prstGeom prst="rect">
            <a:avLst/>
          </a:prstGeom>
        </p:spPr>
        <p:txBody>
          <a:bodyPr wrap="none">
            <a:spAutoFit/>
          </a:bodyPr>
          <a:lstStyle/>
          <a:p>
            <a:r>
              <a:rPr lang="en-GB" dirty="0">
                <a:solidFill>
                  <a:schemeClr val="accent2"/>
                </a:solidFill>
                <a:hlinkClick r:id="rId4"/>
              </a:rPr>
              <a:t>GCSE Maths - Handy links resource guide  &gt;&gt;</a:t>
            </a:r>
            <a:endParaRPr lang="en-GB" dirty="0">
              <a:solidFill>
                <a:schemeClr val="accent2"/>
              </a:solidFill>
            </a:endParaRPr>
          </a:p>
        </p:txBody>
      </p:sp>
    </p:spTree>
    <p:extLst>
      <p:ext uri="{BB962C8B-B14F-4D97-AF65-F5344CB8AC3E}">
        <p14:creationId xmlns:p14="http://schemas.microsoft.com/office/powerpoint/2010/main" val="12955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Event materials</a:t>
            </a:r>
          </a:p>
        </p:txBody>
      </p:sp>
      <p:sp>
        <p:nvSpPr>
          <p:cNvPr id="6" name="Content Placeholder 5"/>
          <p:cNvSpPr>
            <a:spLocks noGrp="1"/>
          </p:cNvSpPr>
          <p:nvPr>
            <p:ph idx="4294967295"/>
          </p:nvPr>
        </p:nvSpPr>
        <p:spPr>
          <a:xfrm>
            <a:off x="540000" y="1731713"/>
            <a:ext cx="8045200" cy="4406804"/>
          </a:xfrm>
          <a:prstGeom prst="rect">
            <a:avLst/>
          </a:prstGeom>
        </p:spPr>
        <p:txBody>
          <a:bodyPr/>
          <a:lstStyle/>
          <a:p>
            <a:pPr marL="0" indent="0">
              <a:buNone/>
            </a:pPr>
            <a:r>
              <a:rPr lang="en-GB" dirty="0"/>
              <a:t>The electronic materials from this event will be available to download shortly. If you aren’t able to download them at this time, they will be made available to you in the customer portal of our online booking system.</a:t>
            </a:r>
          </a:p>
          <a:p>
            <a:pPr marL="0" indent="0">
              <a:buNone/>
            </a:pPr>
            <a:endParaRPr lang="en-GB" dirty="0"/>
          </a:p>
          <a:p>
            <a:pPr marL="0" indent="0">
              <a:buNone/>
            </a:pPr>
            <a:r>
              <a:rPr lang="en-GB" dirty="0"/>
              <a:t>Once we receive notification that you have attended the course, we will send you a certificate of attendance email. When you receive the email, please log in to your account and the materials will be available on the ‘my resources’ tab on the welcome screen.</a:t>
            </a:r>
          </a:p>
        </p:txBody>
      </p:sp>
      <p:sp>
        <p:nvSpPr>
          <p:cNvPr id="2" name="Slide Number Placeholder 1"/>
          <p:cNvSpPr>
            <a:spLocks noGrp="1"/>
          </p:cNvSpPr>
          <p:nvPr>
            <p:ph type="sldNum" sz="quarter" idx="4"/>
          </p:nvPr>
        </p:nvSpPr>
        <p:spPr/>
        <p:txBody>
          <a:bodyPr/>
          <a:lstStyle/>
          <a:p>
            <a:fld id="{9D4704D4-DAEA-4D4A-A9DC-4373E3AC7101}" type="slidenum">
              <a:rPr lang="en-GB" smtClean="0"/>
              <a:pPr/>
              <a:t>28</a:t>
            </a:fld>
            <a:endParaRPr lang="en-GB" dirty="0"/>
          </a:p>
        </p:txBody>
      </p:sp>
      <p:sp>
        <p:nvSpPr>
          <p:cNvPr id="10" name="Footer Placeholder 9"/>
          <p:cNvSpPr>
            <a:spLocks noGrp="1"/>
          </p:cNvSpPr>
          <p:nvPr>
            <p:ph type="ftr" sz="quarter" idx="10"/>
          </p:nvPr>
        </p:nvSpPr>
        <p:spPr/>
        <p:txBody>
          <a:bodyPr/>
          <a:lstStyle/>
          <a:p>
            <a:r>
              <a:rPr lang="en-GB" dirty="0"/>
              <a:t>Copyright © 2022 AQA and its licensors. All rights reserved.</a:t>
            </a:r>
            <a:endParaRPr lang="en-US" dirty="0"/>
          </a:p>
        </p:txBody>
      </p:sp>
    </p:spTree>
    <p:extLst>
      <p:ext uri="{BB962C8B-B14F-4D97-AF65-F5344CB8AC3E}">
        <p14:creationId xmlns:p14="http://schemas.microsoft.com/office/powerpoint/2010/main" val="3751381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5" name="Content Placeholder 4"/>
          <p:cNvSpPr>
            <a:spLocks noGrp="1"/>
          </p:cNvSpPr>
          <p:nvPr>
            <p:ph idx="1"/>
          </p:nvPr>
        </p:nvSpPr>
        <p:spPr/>
        <p:txBody>
          <a:bodyPr/>
          <a:lstStyle/>
          <a:p>
            <a:pPr marL="0" indent="0">
              <a:buNone/>
            </a:pPr>
            <a:r>
              <a:rPr lang="en-GB" dirty="0"/>
              <a:t>Our friendly team will be happy to support you between 8am and 5pm, Monday to Friday.</a:t>
            </a:r>
          </a:p>
          <a:p>
            <a:pPr marL="0" indent="0">
              <a:buNone/>
            </a:pPr>
            <a:endParaRPr lang="fr-FR" dirty="0"/>
          </a:p>
          <a:p>
            <a:pPr marL="0" indent="0">
              <a:buNone/>
            </a:pPr>
            <a:r>
              <a:rPr lang="fr-FR" dirty="0"/>
              <a:t>Tel: </a:t>
            </a:r>
            <a:r>
              <a:rPr lang="en-GB" dirty="0"/>
              <a:t>0161 957 3852</a:t>
            </a:r>
            <a:endParaRPr lang="fr-FR" dirty="0"/>
          </a:p>
          <a:p>
            <a:pPr marL="0" indent="0">
              <a:buNone/>
            </a:pPr>
            <a:r>
              <a:rPr lang="fr-FR" dirty="0"/>
              <a:t>Email: maths@aqa.org.uk</a:t>
            </a:r>
          </a:p>
          <a:p>
            <a:pPr marL="0" indent="0">
              <a:buNone/>
            </a:pPr>
            <a:r>
              <a:rPr lang="en-GB" dirty="0"/>
              <a:t>Twitter: @AQAMaths </a:t>
            </a: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29</a:t>
            </a:fld>
            <a:endParaRPr lang="en-GB" dirty="0"/>
          </a:p>
        </p:txBody>
      </p:sp>
      <p:sp>
        <p:nvSpPr>
          <p:cNvPr id="6" name="Footer Placeholder 5"/>
          <p:cNvSpPr>
            <a:spLocks noGrp="1"/>
          </p:cNvSpPr>
          <p:nvPr>
            <p:ph type="ftr" sz="quarter" idx="11"/>
          </p:nvPr>
        </p:nvSpPr>
        <p:spPr/>
        <p:txBody>
          <a:bodyPr/>
          <a:lstStyle/>
          <a:p>
            <a:r>
              <a:rPr lang="en-GB" dirty="0"/>
              <a:t>Copyright © 2022 AQA and its licensors. All rights reserved.</a:t>
            </a:r>
            <a:endParaRPr lang="en-US" dirty="0"/>
          </a:p>
        </p:txBody>
      </p:sp>
    </p:spTree>
    <p:extLst>
      <p:ext uri="{BB962C8B-B14F-4D97-AF65-F5344CB8AC3E}">
        <p14:creationId xmlns:p14="http://schemas.microsoft.com/office/powerpoint/2010/main" val="48948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38F3-1FF5-4C4A-BF3A-157CF2949204}"/>
              </a:ext>
            </a:extLst>
          </p:cNvPr>
          <p:cNvSpPr>
            <a:spLocks noGrp="1"/>
          </p:cNvSpPr>
          <p:nvPr>
            <p:ph type="title"/>
          </p:nvPr>
        </p:nvSpPr>
        <p:spPr/>
        <p:txBody>
          <a:bodyPr/>
          <a:lstStyle/>
          <a:p>
            <a:r>
              <a:rPr lang="en-GB"/>
              <a:t>Exampro</a:t>
            </a:r>
            <a:endParaRPr lang="en-GB" dirty="0"/>
          </a:p>
        </p:txBody>
      </p:sp>
      <p:sp>
        <p:nvSpPr>
          <p:cNvPr id="3" name="Footer Placeholder 2">
            <a:extLst>
              <a:ext uri="{FF2B5EF4-FFF2-40B4-BE49-F238E27FC236}">
                <a16:creationId xmlns:a16="http://schemas.microsoft.com/office/drawing/2014/main" id="{0723B397-5F00-43DB-9AAC-45BF3573CBB4}"/>
              </a:ext>
            </a:extLst>
          </p:cNvPr>
          <p:cNvSpPr>
            <a:spLocks noGrp="1"/>
          </p:cNvSpPr>
          <p:nvPr>
            <p:ph type="ftr" sz="quarter" idx="10"/>
          </p:nvPr>
        </p:nvSpPr>
        <p:spPr/>
        <p:txBody>
          <a:bodyPr/>
          <a:lstStyle/>
          <a:p>
            <a:r>
              <a:rPr lang="en-US" dirty="0"/>
              <a:t>Copyright © 2022 AQA and its licensors. All rights reserved.</a:t>
            </a:r>
          </a:p>
        </p:txBody>
      </p:sp>
      <p:sp>
        <p:nvSpPr>
          <p:cNvPr id="4" name="Content Placeholder 3">
            <a:extLst>
              <a:ext uri="{FF2B5EF4-FFF2-40B4-BE49-F238E27FC236}">
                <a16:creationId xmlns:a16="http://schemas.microsoft.com/office/drawing/2014/main" id="{9672B1F3-4A51-4142-BB19-683C1BBDD499}"/>
              </a:ext>
            </a:extLst>
          </p:cNvPr>
          <p:cNvSpPr>
            <a:spLocks noGrp="1"/>
          </p:cNvSpPr>
          <p:nvPr>
            <p:ph sz="quarter" idx="12"/>
          </p:nvPr>
        </p:nvSpPr>
        <p:spPr>
          <a:xfrm>
            <a:off x="539200" y="1731600"/>
            <a:ext cx="8046000" cy="4406400"/>
          </a:xfrm>
        </p:spPr>
        <p:txBody>
          <a:bodyPr/>
          <a:lstStyle/>
          <a:p>
            <a:pPr marL="0" lvl="0" indent="0">
              <a:buNone/>
            </a:pPr>
            <a:r>
              <a:rPr lang="en-GB" dirty="0"/>
              <a:t>AQA’s </a:t>
            </a:r>
            <a:r>
              <a:rPr lang="en-GB" dirty="0" err="1"/>
              <a:t>Exampro</a:t>
            </a:r>
            <a:r>
              <a:rPr lang="en-GB" dirty="0"/>
              <a:t> question banks prepare students for their first public exams. Explore thousands of past questions with their associated mark schemes and examiner comments to create compilations suiting your students’ needs.</a:t>
            </a:r>
          </a:p>
          <a:p>
            <a:pPr lvl="0"/>
            <a:endParaRPr lang="en-GB" dirty="0"/>
          </a:p>
          <a:p>
            <a:pPr marL="0" lvl="0" indent="0">
              <a:buNone/>
            </a:pPr>
            <a:r>
              <a:rPr lang="en-GB" dirty="0"/>
              <a:t>Embed questions in:</a:t>
            </a:r>
          </a:p>
          <a:p>
            <a:r>
              <a:rPr lang="en-GB" dirty="0"/>
              <a:t>homework, to familiarise students with exam materials</a:t>
            </a:r>
          </a:p>
          <a:p>
            <a:r>
              <a:rPr lang="en-GB" dirty="0"/>
              <a:t>class teaching, for greater understanding of what’s being asked</a:t>
            </a:r>
          </a:p>
          <a:p>
            <a:r>
              <a:rPr lang="en-GB" dirty="0"/>
              <a:t>differentiated, targeted assessments, to check learning of content and skills</a:t>
            </a:r>
          </a:p>
          <a:p>
            <a:r>
              <a:rPr lang="en-GB" dirty="0"/>
              <a:t>revision resources, for the best preparation.</a:t>
            </a:r>
          </a:p>
          <a:p>
            <a:pPr marL="0" lvl="0" indent="0">
              <a:buNone/>
            </a:pPr>
            <a:endParaRPr lang="en-GB" dirty="0"/>
          </a:p>
          <a:p>
            <a:pPr marL="0" lvl="0" indent="0">
              <a:buNone/>
            </a:pPr>
            <a:r>
              <a:rPr lang="en-GB" dirty="0"/>
              <a:t>AQA’s </a:t>
            </a:r>
            <a:r>
              <a:rPr lang="en-GB" dirty="0" err="1"/>
              <a:t>MERiT</a:t>
            </a:r>
            <a:r>
              <a:rPr lang="en-GB" dirty="0"/>
              <a:t> offers high-quality feedback from mock exams. See the strengths and weaknesses of your class to identify teaching focus; share performance data with SLT; and view student reports to support individual progress.</a:t>
            </a:r>
          </a:p>
          <a:p>
            <a:endParaRPr lang="en-GB" dirty="0"/>
          </a:p>
        </p:txBody>
      </p:sp>
      <p:sp>
        <p:nvSpPr>
          <p:cNvPr id="5" name="Slide Number Placeholder 4">
            <a:extLst>
              <a:ext uri="{FF2B5EF4-FFF2-40B4-BE49-F238E27FC236}">
                <a16:creationId xmlns:a16="http://schemas.microsoft.com/office/drawing/2014/main" id="{3F405539-CB4E-40AF-AB8C-D97E417B28EA}"/>
              </a:ext>
            </a:extLst>
          </p:cNvPr>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150267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Tree>
    <p:extLst>
      <p:ext uri="{BB962C8B-B14F-4D97-AF65-F5344CB8AC3E}">
        <p14:creationId xmlns:p14="http://schemas.microsoft.com/office/powerpoint/2010/main" val="285731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Ways to check for understanding</a:t>
            </a:r>
            <a:endParaRPr lang="en-GB" dirty="0"/>
          </a:p>
        </p:txBody>
      </p:sp>
      <p:sp>
        <p:nvSpPr>
          <p:cNvPr id="3" name="Footer Placeholder 2"/>
          <p:cNvSpPr>
            <a:spLocks noGrp="1"/>
          </p:cNvSpPr>
          <p:nvPr>
            <p:ph type="ftr" sz="quarter" idx="11"/>
          </p:nvPr>
        </p:nvSpPr>
        <p:spPr/>
        <p:txBody>
          <a:bodyPr/>
          <a:lstStyle/>
          <a:p>
            <a:r>
              <a:rPr lang="en-GB" dirty="0"/>
              <a:t>Copyright © 2022 AQA and its licensors. All rights reserved.</a:t>
            </a:r>
            <a:endParaRPr lang="en-US" dirty="0"/>
          </a:p>
        </p:txBody>
      </p:sp>
      <p:sp>
        <p:nvSpPr>
          <p:cNvPr id="4" name="Content Placeholder 3"/>
          <p:cNvSpPr>
            <a:spLocks noGrp="1"/>
          </p:cNvSpPr>
          <p:nvPr>
            <p:ph idx="1"/>
          </p:nvPr>
        </p:nvSpPr>
        <p:spPr>
          <a:xfrm>
            <a:off x="540000" y="1468471"/>
            <a:ext cx="8045200" cy="4406804"/>
          </a:xfrm>
        </p:spPr>
        <p:txBody>
          <a:bodyPr/>
          <a:lstStyle/>
          <a:p>
            <a:pPr marL="0" indent="0">
              <a:buNone/>
            </a:pPr>
            <a:r>
              <a:rPr lang="en-US" sz="2000" dirty="0"/>
              <a:t>Today’s Session:</a:t>
            </a:r>
          </a:p>
          <a:p>
            <a:pPr marL="0" indent="0">
              <a:buNone/>
            </a:pPr>
            <a:endParaRPr lang="en-US" sz="2000" dirty="0"/>
          </a:p>
          <a:p>
            <a:pPr marL="342900" indent="-342900">
              <a:buAutoNum type="arabicPeriod"/>
            </a:pPr>
            <a:r>
              <a:rPr lang="en-US" sz="2000" dirty="0"/>
              <a:t>A reminder of what the evidence suggests is good practice:</a:t>
            </a:r>
          </a:p>
          <a:p>
            <a:pPr lvl="1"/>
            <a:r>
              <a:rPr lang="en-US" sz="2000" dirty="0"/>
              <a:t>5 ways to check for understanding. </a:t>
            </a:r>
          </a:p>
          <a:p>
            <a:pPr lvl="2">
              <a:buSzPct val="50000"/>
              <a:buFont typeface="Courier New" panose="02070309020205020404" pitchFamily="49" charset="0"/>
              <a:buChar char="o"/>
            </a:pPr>
            <a:r>
              <a:rPr lang="en-US" sz="2000" dirty="0"/>
              <a:t>summarise what has happened so far</a:t>
            </a:r>
          </a:p>
          <a:p>
            <a:pPr lvl="2">
              <a:buSzPct val="50000"/>
              <a:buFont typeface="Courier New" panose="02070309020205020404" pitchFamily="49" charset="0"/>
              <a:buChar char="o"/>
            </a:pPr>
            <a:r>
              <a:rPr lang="en-US" sz="2000" dirty="0"/>
              <a:t>think aloud</a:t>
            </a:r>
          </a:p>
          <a:p>
            <a:pPr lvl="2">
              <a:buSzPct val="50000"/>
              <a:buFont typeface="Courier New" panose="02070309020205020404" pitchFamily="49" charset="0"/>
              <a:buChar char="o"/>
            </a:pPr>
            <a:r>
              <a:rPr lang="en-US" sz="2000" dirty="0"/>
              <a:t>agree or disagree?</a:t>
            </a:r>
          </a:p>
          <a:p>
            <a:pPr lvl="2">
              <a:buSzPct val="50000"/>
              <a:buFont typeface="Courier New" panose="02070309020205020404" pitchFamily="49" charset="0"/>
              <a:buChar char="o"/>
            </a:pPr>
            <a:r>
              <a:rPr lang="en-US" sz="2000" dirty="0"/>
              <a:t>using multiple choice questions for Pose, Pause, Pounce Bounce</a:t>
            </a:r>
          </a:p>
          <a:p>
            <a:pPr lvl="2">
              <a:buSzPct val="50000"/>
              <a:buFont typeface="Courier New" panose="02070309020205020404" pitchFamily="49" charset="0"/>
              <a:buChar char="o"/>
            </a:pPr>
            <a:r>
              <a:rPr lang="en-US" sz="2000" dirty="0"/>
              <a:t>repeat the instructions</a:t>
            </a:r>
          </a:p>
          <a:p>
            <a:pPr marL="0" indent="0">
              <a:buNone/>
            </a:pPr>
            <a:endParaRPr lang="en-US" sz="2000" dirty="0"/>
          </a:p>
          <a:p>
            <a:pPr marL="0" indent="0">
              <a:buNone/>
            </a:pPr>
            <a:r>
              <a:rPr lang="en-US" sz="2000" dirty="0"/>
              <a:t>2. An opportunity for colleagues to share resources</a:t>
            </a:r>
          </a:p>
          <a:p>
            <a:pPr marL="0" indent="0">
              <a:buNone/>
            </a:pPr>
            <a:endParaRPr lang="en-US" dirty="0"/>
          </a:p>
          <a:p>
            <a:pPr marL="0" indent="0">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94249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black box</a:t>
            </a:r>
            <a:endParaRPr lang="en-GB" dirty="0"/>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8" name="Content Placeholder 3">
            <a:extLst>
              <a:ext uri="{FF2B5EF4-FFF2-40B4-BE49-F238E27FC236}">
                <a16:creationId xmlns:a16="http://schemas.microsoft.com/office/drawing/2014/main" id="{1B0FB1BC-3DE1-46C5-866C-42588B74E01E}"/>
              </a:ext>
            </a:extLst>
          </p:cNvPr>
          <p:cNvSpPr txBox="1">
            <a:spLocks/>
          </p:cNvSpPr>
          <p:nvPr/>
        </p:nvSpPr>
        <p:spPr>
          <a:xfrm>
            <a:off x="540000" y="1142405"/>
            <a:ext cx="4407700" cy="3589615"/>
          </a:xfrm>
          <a:prstGeom prst="rect">
            <a:avLst/>
          </a:prstGeom>
        </p:spPr>
        <p:txBody>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Teaching and learning are interactive</a:t>
            </a:r>
          </a:p>
          <a:p>
            <a:pPr marL="0" indent="0">
              <a:buNone/>
            </a:pPr>
            <a:r>
              <a:rPr lang="en-US" dirty="0"/>
              <a:t>Teachers need to know about:</a:t>
            </a:r>
          </a:p>
          <a:p>
            <a:r>
              <a:rPr lang="en-US" dirty="0"/>
              <a:t>Pupils’ progress</a:t>
            </a:r>
          </a:p>
          <a:p>
            <a:r>
              <a:rPr lang="en-US" dirty="0"/>
              <a:t>Pupils’ difficulties with learning</a:t>
            </a:r>
          </a:p>
          <a:p>
            <a:pPr lvl="1">
              <a:buSzPct val="50000"/>
              <a:buFont typeface="Courier New" panose="02070309020205020404" pitchFamily="49" charset="0"/>
              <a:buChar char="o"/>
            </a:pPr>
            <a:r>
              <a:rPr lang="en-US" dirty="0"/>
              <a:t>individual</a:t>
            </a:r>
          </a:p>
          <a:p>
            <a:pPr lvl="1">
              <a:buSzPct val="50000"/>
              <a:buFont typeface="Courier New" panose="02070309020205020404" pitchFamily="49" charset="0"/>
              <a:buChar char="o"/>
            </a:pPr>
            <a:r>
              <a:rPr lang="en-US" dirty="0"/>
              <a:t>varied</a:t>
            </a:r>
          </a:p>
          <a:p>
            <a:pPr lvl="1">
              <a:buSzPct val="50000"/>
              <a:buFont typeface="Courier New" panose="02070309020205020404" pitchFamily="49" charset="0"/>
              <a:buChar char="o"/>
            </a:pPr>
            <a:r>
              <a:rPr lang="en-US" dirty="0"/>
              <a:t>sometimes unpredictable</a:t>
            </a:r>
          </a:p>
          <a:p>
            <a:pPr marL="0" indent="0">
              <a:buNone/>
            </a:pPr>
            <a:r>
              <a:rPr lang="en-US" dirty="0"/>
              <a:t>We get this information from:</a:t>
            </a:r>
          </a:p>
          <a:p>
            <a:r>
              <a:rPr lang="en-US" dirty="0"/>
              <a:t>Observation</a:t>
            </a:r>
          </a:p>
          <a:p>
            <a:r>
              <a:rPr lang="en-US" dirty="0"/>
              <a:t>Discussion</a:t>
            </a:r>
          </a:p>
          <a:p>
            <a:r>
              <a:rPr lang="en-US" dirty="0"/>
              <a:t>Written work</a:t>
            </a:r>
          </a:p>
          <a:p>
            <a:pPr lvl="1"/>
            <a:endParaRPr lang="en-US" dirty="0"/>
          </a:p>
          <a:p>
            <a:pPr lvl="1"/>
            <a:endParaRPr lang="en-GB" dirty="0"/>
          </a:p>
        </p:txBody>
      </p:sp>
      <p:sp>
        <p:nvSpPr>
          <p:cNvPr id="10" name="TextBox 9">
            <a:extLst>
              <a:ext uri="{FF2B5EF4-FFF2-40B4-BE49-F238E27FC236}">
                <a16:creationId xmlns:a16="http://schemas.microsoft.com/office/drawing/2014/main" id="{FF6A33D6-A34D-44EE-89EA-5C404602A10D}"/>
              </a:ext>
            </a:extLst>
          </p:cNvPr>
          <p:cNvSpPr txBox="1"/>
          <p:nvPr/>
        </p:nvSpPr>
        <p:spPr>
          <a:xfrm>
            <a:off x="540000" y="4782140"/>
            <a:ext cx="8045200" cy="2062103"/>
          </a:xfrm>
          <a:prstGeom prst="rect">
            <a:avLst/>
          </a:prstGeom>
          <a:noFill/>
        </p:spPr>
        <p:txBody>
          <a:bodyPr wrap="square">
            <a:spAutoFit/>
          </a:bodyPr>
          <a:lstStyle/>
          <a:p>
            <a:r>
              <a:rPr lang="en-US" dirty="0"/>
              <a:t>We use this feedback to adapt our teaching to meet the pupils’ needs.</a:t>
            </a:r>
          </a:p>
          <a:p>
            <a:pPr marL="0" indent="0">
              <a:buNone/>
            </a:pPr>
            <a:endParaRPr lang="en-US" dirty="0"/>
          </a:p>
          <a:p>
            <a:r>
              <a:rPr lang="en-US" dirty="0"/>
              <a:t>“Opportunities for pupils to express their understanding should be designed into any piece of teaching, for this will initiate the interaction whereby formative assessment aids </a:t>
            </a:r>
            <a:r>
              <a:rPr lang="en-US"/>
              <a:t>learning.”</a:t>
            </a:r>
            <a:r>
              <a:rPr lang="en-GB"/>
              <a:t> </a:t>
            </a:r>
            <a:r>
              <a:rPr lang="en-GB" sz="1000"/>
              <a:t>Black P, Wiliam D. Inside the Black Box: Raising Standards through Classroom Assessment. Phi Delta Kappan. 2010;92(1):81-90. doi:10.1177/003172171009200119  </a:t>
            </a:r>
          </a:p>
          <a:p>
            <a:pPr marL="0" indent="0">
              <a:buNone/>
            </a:pPr>
            <a:endParaRPr lang="en-US" sz="1000"/>
          </a:p>
          <a:p>
            <a:pPr marL="0" indent="0" algn="r">
              <a:buNone/>
            </a:pPr>
            <a:endParaRPr lang="en-GB" dirty="0"/>
          </a:p>
        </p:txBody>
      </p:sp>
    </p:spTree>
    <p:extLst>
      <p:ext uri="{BB962C8B-B14F-4D97-AF65-F5344CB8AC3E}">
        <p14:creationId xmlns:p14="http://schemas.microsoft.com/office/powerpoint/2010/main" val="134667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Ways to check for understanding: </a:t>
            </a:r>
            <a:r>
              <a:rPr lang="en-US" dirty="0" err="1"/>
              <a:t>Maths</a:t>
            </a:r>
            <a:endParaRPr lang="en-GB" dirty="0"/>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4B4B"/>
                </a:solidFill>
                <a:effectLst/>
                <a:uLnTx/>
                <a:uFillTx/>
                <a:latin typeface="Arial"/>
                <a:ea typeface="+mn-ea"/>
                <a:cs typeface="Arial" panose="020B0604020202020204" pitchFamily="34" charset="0"/>
              </a:rPr>
              <a:t>Copyright © 2022 AQA and its licensors. All rights reserved.</a:t>
            </a:r>
            <a:endParaRPr kumimoji="0" lang="en-US" sz="800" b="0" i="0" u="none" strike="noStrike" kern="1200" cap="none" spc="0" normalizeH="0" baseline="0" noProof="0" dirty="0">
              <a:ln>
                <a:noFill/>
              </a:ln>
              <a:solidFill>
                <a:srgbClr val="4B4B4B"/>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100" b="0" i="0" u="none" strike="noStrike" kern="1200" cap="none" spc="0" normalizeH="0" baseline="0" noProof="0" smtClean="0">
                <a:ln>
                  <a:noFill/>
                </a:ln>
                <a:solidFill>
                  <a:srgbClr val="4B4B4B"/>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srgbClr val="4B4B4B"/>
              </a:solidFill>
              <a:effectLst/>
              <a:uLnTx/>
              <a:uFillTx/>
              <a:latin typeface="Arial"/>
              <a:ea typeface="+mn-ea"/>
              <a:cs typeface="+mn-cs"/>
            </a:endParaRPr>
          </a:p>
        </p:txBody>
      </p:sp>
      <p:pic>
        <p:nvPicPr>
          <p:cNvPr id="1026" name="Picture 2" descr="image0.jpeg">
            <a:extLst>
              <a:ext uri="{FF2B5EF4-FFF2-40B4-BE49-F238E27FC236}">
                <a16:creationId xmlns:a16="http://schemas.microsoft.com/office/drawing/2014/main" id="{3287DA88-D27E-43EB-A3C3-C41690E4F6D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705391" y="1470581"/>
            <a:ext cx="6683837" cy="45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81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3CD8D0-2B73-4B2E-855F-01DF9DB4F1F0}"/>
              </a:ext>
            </a:extLst>
          </p:cNvPr>
          <p:cNvSpPr>
            <a:spLocks noGrp="1"/>
          </p:cNvSpPr>
          <p:nvPr>
            <p:ph type="title"/>
          </p:nvPr>
        </p:nvSpPr>
        <p:spPr>
          <a:xfrm>
            <a:off x="526864" y="203288"/>
            <a:ext cx="8045200" cy="431181"/>
          </a:xfrm>
        </p:spPr>
        <p:txBody>
          <a:bodyPr/>
          <a:lstStyle/>
          <a:p>
            <a:r>
              <a:rPr lang="en-US" dirty="0"/>
              <a:t>Reminder of the purpose of checking for understanding</a:t>
            </a:r>
            <a:endParaRPr lang="en-GB" dirty="0"/>
          </a:p>
        </p:txBody>
      </p:sp>
      <p:sp>
        <p:nvSpPr>
          <p:cNvPr id="3" name="Footer Placeholder 2"/>
          <p:cNvSpPr>
            <a:spLocks noGrp="1"/>
          </p:cNvSpPr>
          <p:nvPr>
            <p:ph type="ftr" sz="quarter" idx="11"/>
          </p:nvPr>
        </p:nvSpPr>
        <p:spPr/>
        <p:txBody>
          <a:bodyPr/>
          <a:lstStyle/>
          <a:p>
            <a:r>
              <a:rPr lang="en-GB"/>
              <a:t>Copyright © 2022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
        <p:nvSpPr>
          <p:cNvPr id="12" name="Content Placeholder 11">
            <a:extLst>
              <a:ext uri="{FF2B5EF4-FFF2-40B4-BE49-F238E27FC236}">
                <a16:creationId xmlns:a16="http://schemas.microsoft.com/office/drawing/2014/main" id="{D75222FA-A8FC-4819-81E4-FF86BAD4BC1E}"/>
              </a:ext>
            </a:extLst>
          </p:cNvPr>
          <p:cNvSpPr>
            <a:spLocks noGrp="1"/>
          </p:cNvSpPr>
          <p:nvPr>
            <p:ph sz="quarter" idx="12"/>
          </p:nvPr>
        </p:nvSpPr>
        <p:spPr/>
        <p:txBody>
          <a:bodyPr/>
          <a:lstStyle/>
          <a:p>
            <a:pPr marL="0" indent="0">
              <a:buNone/>
            </a:pPr>
            <a:r>
              <a:rPr lang="en-GB" dirty="0"/>
              <a:t>Rosenshine 6</a:t>
            </a:r>
          </a:p>
        </p:txBody>
      </p:sp>
      <p:pic>
        <p:nvPicPr>
          <p:cNvPr id="14" name="Picture 13">
            <a:extLst>
              <a:ext uri="{FF2B5EF4-FFF2-40B4-BE49-F238E27FC236}">
                <a16:creationId xmlns:a16="http://schemas.microsoft.com/office/drawing/2014/main" id="{DFFC0DE7-B083-4BA3-9B4B-72D6D023C2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01123" y="1731600"/>
            <a:ext cx="4570941" cy="4237908"/>
          </a:xfrm>
          <a:prstGeom prst="rect">
            <a:avLst/>
          </a:prstGeom>
        </p:spPr>
      </p:pic>
      <p:sp>
        <p:nvSpPr>
          <p:cNvPr id="18" name="Rectangle 17">
            <a:extLst>
              <a:ext uri="{FF2B5EF4-FFF2-40B4-BE49-F238E27FC236}">
                <a16:creationId xmlns:a16="http://schemas.microsoft.com/office/drawing/2014/main" id="{7EC5431C-EFC6-4D99-97D1-A6A9074E42F8}"/>
              </a:ext>
            </a:extLst>
          </p:cNvPr>
          <p:cNvSpPr/>
          <p:nvPr/>
        </p:nvSpPr>
        <p:spPr>
          <a:xfrm>
            <a:off x="6487715" y="5933401"/>
            <a:ext cx="2116285" cy="246542"/>
          </a:xfrm>
          <a:prstGeom prst="rect">
            <a:avLst/>
          </a:prstGeom>
        </p:spPr>
        <p:txBody>
          <a:bodyPr wrap="non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 iStocK.com/ graphic-bee</a:t>
            </a:r>
          </a:p>
        </p:txBody>
      </p:sp>
    </p:spTree>
    <p:extLst>
      <p:ext uri="{BB962C8B-B14F-4D97-AF65-F5344CB8AC3E}">
        <p14:creationId xmlns:p14="http://schemas.microsoft.com/office/powerpoint/2010/main" val="250449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examples</a:t>
            </a:r>
            <a:endParaRPr lang="en-GB" dirty="0"/>
          </a:p>
        </p:txBody>
      </p:sp>
      <p:sp>
        <p:nvSpPr>
          <p:cNvPr id="3" name="Footer Placeholder 2"/>
          <p:cNvSpPr>
            <a:spLocks noGrp="1"/>
          </p:cNvSpPr>
          <p:nvPr>
            <p:ph type="ftr" sz="quarter" idx="11"/>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
        <p:nvSpPr>
          <p:cNvPr id="12" name="Content Placeholder 11">
            <a:extLst>
              <a:ext uri="{FF2B5EF4-FFF2-40B4-BE49-F238E27FC236}">
                <a16:creationId xmlns:a16="http://schemas.microsoft.com/office/drawing/2014/main" id="{3BB7E7E9-6043-4A3C-A916-0B44078F45C2}"/>
              </a:ext>
            </a:extLst>
          </p:cNvPr>
          <p:cNvSpPr>
            <a:spLocks noGrp="1"/>
          </p:cNvSpPr>
          <p:nvPr>
            <p:ph sz="quarter" idx="12"/>
          </p:nvPr>
        </p:nvSpPr>
        <p:spPr/>
        <p:txBody>
          <a:bodyPr/>
          <a:lstStyle/>
          <a:p>
            <a:r>
              <a:rPr lang="en-GB" dirty="0"/>
              <a:t>Does that make sense?</a:t>
            </a:r>
          </a:p>
          <a:p>
            <a:endParaRPr lang="en-GB" dirty="0"/>
          </a:p>
          <a:p>
            <a:r>
              <a:rPr lang="en-GB" dirty="0"/>
              <a:t>Any questions?</a:t>
            </a:r>
          </a:p>
          <a:p>
            <a:endParaRPr lang="en-GB" dirty="0"/>
          </a:p>
          <a:p>
            <a:r>
              <a:rPr lang="en-GB" dirty="0"/>
              <a:t>Do you understand?</a:t>
            </a:r>
          </a:p>
          <a:p>
            <a:endParaRPr lang="en-GB" dirty="0"/>
          </a:p>
          <a:p>
            <a:r>
              <a:rPr lang="en-GB" dirty="0"/>
              <a:t>Everyone got that?</a:t>
            </a:r>
          </a:p>
          <a:p>
            <a:endParaRPr lang="en-GB" dirty="0"/>
          </a:p>
          <a:p>
            <a:r>
              <a:rPr lang="en-GB" dirty="0"/>
              <a:t>Ok?</a:t>
            </a:r>
          </a:p>
          <a:p>
            <a:endParaRPr lang="en-GB" dirty="0"/>
          </a:p>
        </p:txBody>
      </p:sp>
      <p:pic>
        <p:nvPicPr>
          <p:cNvPr id="5" name="Picture 4">
            <a:extLst>
              <a:ext uri="{FF2B5EF4-FFF2-40B4-BE49-F238E27FC236}">
                <a16:creationId xmlns:a16="http://schemas.microsoft.com/office/drawing/2014/main" id="{B9F9E4DC-447F-4EBD-B72C-FDEE653B5EA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308600" y="1782215"/>
            <a:ext cx="3276600" cy="4368985"/>
          </a:xfrm>
          <a:prstGeom prst="rect">
            <a:avLst/>
          </a:prstGeom>
        </p:spPr>
      </p:pic>
      <p:sp>
        <p:nvSpPr>
          <p:cNvPr id="6" name="Rectangle 5">
            <a:extLst>
              <a:ext uri="{FF2B5EF4-FFF2-40B4-BE49-F238E27FC236}">
                <a16:creationId xmlns:a16="http://schemas.microsoft.com/office/drawing/2014/main" id="{150D2848-7BAB-47A5-A0F3-90F899DA329B}"/>
              </a:ext>
            </a:extLst>
          </p:cNvPr>
          <p:cNvSpPr/>
          <p:nvPr/>
        </p:nvSpPr>
        <p:spPr>
          <a:xfrm>
            <a:off x="5219041" y="6138000"/>
            <a:ext cx="1890261" cy="246542"/>
          </a:xfrm>
          <a:prstGeom prst="rect">
            <a:avLst/>
          </a:prstGeom>
        </p:spPr>
        <p:txBody>
          <a:bodyPr wrap="none">
            <a:spAutoFit/>
          </a:bodyPr>
          <a:lstStyle/>
          <a:p>
            <a:pPr>
              <a:lnSpc>
                <a:spcPts val="1300"/>
              </a:lnSpc>
              <a:spcAft>
                <a:spcPts val="0"/>
              </a:spcAft>
            </a:pPr>
            <a:r>
              <a:rPr lang="en-GB" sz="1000" dirty="0">
                <a:solidFill>
                  <a:srgbClr val="000000"/>
                </a:solidFill>
                <a:ea typeface="Times New Roman" panose="02020603050405020304" pitchFamily="18" charset="0"/>
                <a:cs typeface="Times New Roman" panose="02020603050405020304" pitchFamily="18" charset="0"/>
              </a:rPr>
              <a:t>Credit: © iStock.com/</a:t>
            </a:r>
            <a:r>
              <a:rPr lang="en-GB" sz="1000" dirty="0" err="1">
                <a:solidFill>
                  <a:srgbClr val="000000"/>
                </a:solidFill>
                <a:ea typeface="Times New Roman" panose="02020603050405020304" pitchFamily="18" charset="0"/>
                <a:cs typeface="Times New Roman" panose="02020603050405020304" pitchFamily="18" charset="0"/>
              </a:rPr>
              <a:t>SolStock</a:t>
            </a:r>
            <a:endParaRPr lang="en-GB" sz="1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69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2FF2EE-CA5E-46F1-9DBA-61191CB69B45}"/>
              </a:ext>
            </a:extLst>
          </p:cNvPr>
          <p:cNvSpPr>
            <a:spLocks noGrp="1"/>
          </p:cNvSpPr>
          <p:nvPr>
            <p:ph type="title"/>
          </p:nvPr>
        </p:nvSpPr>
        <p:spPr/>
        <p:txBody>
          <a:bodyPr/>
          <a:lstStyle/>
          <a:p>
            <a:r>
              <a:rPr lang="en-US" dirty="0"/>
              <a:t>“Summarise what has happened so far”</a:t>
            </a:r>
            <a:endParaRPr lang="en-GB" dirty="0"/>
          </a:p>
        </p:txBody>
      </p:sp>
      <p:sp>
        <p:nvSpPr>
          <p:cNvPr id="4" name="Footer Placeholder 3">
            <a:extLst>
              <a:ext uri="{FF2B5EF4-FFF2-40B4-BE49-F238E27FC236}">
                <a16:creationId xmlns:a16="http://schemas.microsoft.com/office/drawing/2014/main" id="{7CFF8E2D-DEAA-4AEB-BDD7-4132701AB9AA}"/>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EB73B6A9-8EA9-41F0-B7E4-C5A90B144812}"/>
              </a:ext>
            </a:extLst>
          </p:cNvPr>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4276027249"/>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2 v0.1.potx" id="{98C27C2A-D1BD-4ED0-8483-401D1BB4E616}" vid="{6DB3E8BF-F045-47B5-AC63-81896B2B40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VC Spr22 CWJ Maths 5 Ways to Check for Understanding</Template>
  <TotalTime>0</TotalTime>
  <Words>2731</Words>
  <Application>Microsoft Office PowerPoint</Application>
  <PresentationFormat>On-screen Show (4:3)</PresentationFormat>
  <Paragraphs>354</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vt:lpstr>
      <vt:lpstr>Calibri</vt:lpstr>
      <vt:lpstr>Cambria Math</vt:lpstr>
      <vt:lpstr>Courier New</vt:lpstr>
      <vt:lpstr>Times New Roman</vt:lpstr>
      <vt:lpstr>AQA presentation master</vt:lpstr>
      <vt:lpstr>GCSE Maths: #MathsConfOnline Five strategies to help you track student understanding </vt:lpstr>
      <vt:lpstr>Welcome</vt:lpstr>
      <vt:lpstr>Exampro</vt:lpstr>
      <vt:lpstr>5 Ways to check for understanding</vt:lpstr>
      <vt:lpstr>The black box</vt:lpstr>
      <vt:lpstr>5 Ways to check for understanding: Maths</vt:lpstr>
      <vt:lpstr>Reminder of the purpose of checking for understanding</vt:lpstr>
      <vt:lpstr>Non examples</vt:lpstr>
      <vt:lpstr>“Summarise what has happened so far”</vt:lpstr>
      <vt:lpstr>PowerPoint Presentation</vt:lpstr>
      <vt:lpstr>PowerPoint Presentation</vt:lpstr>
      <vt:lpstr>PowerPoint Presentation</vt:lpstr>
      <vt:lpstr>Think aloud</vt:lpstr>
      <vt:lpstr> Think aloud </vt:lpstr>
      <vt:lpstr> Think aloud </vt:lpstr>
      <vt:lpstr>Teach - meet sharing opportunity:  Solving equations with a variable on both sides</vt:lpstr>
      <vt:lpstr>Teach - meet sharing opportunity:  Solving equations with a variable on both sides</vt:lpstr>
      <vt:lpstr>Agree or disagree?</vt:lpstr>
      <vt:lpstr> Agree or disagree?</vt:lpstr>
      <vt:lpstr> Agree or disagree?</vt:lpstr>
      <vt:lpstr>Multiple choice Qs with pose, pause, pounce, bounce</vt:lpstr>
      <vt:lpstr> Multiple choice Qs with pose, pause, pounce, bounce</vt:lpstr>
      <vt:lpstr> Multiple choice Qs with pose, pause, pounce, bounce</vt:lpstr>
      <vt:lpstr>Repeat the instructions</vt:lpstr>
      <vt:lpstr> Repeat the instructions</vt:lpstr>
      <vt:lpstr> Repeat the instructions</vt:lpstr>
      <vt:lpstr>Resources</vt:lpstr>
      <vt:lpstr>Event materials</vt:lpstr>
      <vt:lpstr>Get in touch</vt:lpstr>
      <vt:lpstr>Thank you</vt:lpstr>
    </vt:vector>
  </TitlesOfParts>
  <Company>AQA Education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Maths:  5 Ways to Check for Understanding</dc:title>
  <dc:creator>Ceri Ward Jones</dc:creator>
  <cp:lastModifiedBy>Parry, Lauren</cp:lastModifiedBy>
  <cp:revision>78</cp:revision>
  <cp:lastPrinted>2017-02-06T11:47:27Z</cp:lastPrinted>
  <dcterms:created xsi:type="dcterms:W3CDTF">2022-01-11T09:53:50Z</dcterms:created>
  <dcterms:modified xsi:type="dcterms:W3CDTF">2022-08-22T13:44:00Z</dcterms:modified>
</cp:coreProperties>
</file>