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8"/>
  </p:notesMasterIdLst>
  <p:handoutMasterIdLst>
    <p:handoutMasterId r:id="rId39"/>
  </p:handoutMasterIdLst>
  <p:sldIdLst>
    <p:sldId id="280" r:id="rId5"/>
    <p:sldId id="373" r:id="rId6"/>
    <p:sldId id="352" r:id="rId7"/>
    <p:sldId id="342" r:id="rId8"/>
    <p:sldId id="343" r:id="rId9"/>
    <p:sldId id="357" r:id="rId10"/>
    <p:sldId id="358" r:id="rId11"/>
    <p:sldId id="349" r:id="rId12"/>
    <p:sldId id="350" r:id="rId13"/>
    <p:sldId id="351" r:id="rId14"/>
    <p:sldId id="356" r:id="rId15"/>
    <p:sldId id="378" r:id="rId16"/>
    <p:sldId id="380" r:id="rId17"/>
    <p:sldId id="379" r:id="rId18"/>
    <p:sldId id="369" r:id="rId19"/>
    <p:sldId id="371" r:id="rId20"/>
    <p:sldId id="382" r:id="rId21"/>
    <p:sldId id="376" r:id="rId22"/>
    <p:sldId id="381" r:id="rId23"/>
    <p:sldId id="370" r:id="rId24"/>
    <p:sldId id="359" r:id="rId25"/>
    <p:sldId id="360" r:id="rId26"/>
    <p:sldId id="361" r:id="rId27"/>
    <p:sldId id="362" r:id="rId28"/>
    <p:sldId id="258" r:id="rId29"/>
    <p:sldId id="364" r:id="rId30"/>
    <p:sldId id="365" r:id="rId31"/>
    <p:sldId id="347" r:id="rId32"/>
    <p:sldId id="383" r:id="rId33"/>
    <p:sldId id="372" r:id="rId34"/>
    <p:sldId id="375" r:id="rId35"/>
    <p:sldId id="268" r:id="rId36"/>
    <p:sldId id="368" r:id="rId37"/>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Source Sans Pro" panose="020B0503030403020204" pitchFamily="34" charset="0"/>
      <p:regular r:id="rId44"/>
      <p:bold r:id="rId45"/>
      <p:italic r:id="rId46"/>
      <p:boldItalic r:id="rId47"/>
    </p:embeddedFont>
    <p:embeddedFont>
      <p:font typeface="Source Sans Pro Black" panose="020B0803030403020204" pitchFamily="34" charset="0"/>
      <p:bold r:id="rId48"/>
      <p:boldItalic r:id="rId49"/>
    </p:embeddedFont>
    <p:embeddedFont>
      <p:font typeface="Source Sans Pro Semibold" panose="020B0603030403020204" pitchFamily="34" charset="0"/>
      <p:bold r:id="rId50"/>
      <p:boldItalic r:id="rId51"/>
    </p:embeddedFont>
    <p:embeddedFont>
      <p:font typeface="Source Sans Pro Semibold" panose="020B0603030403020204" pitchFamily="34" charset="0"/>
      <p:bold r:id="rId50"/>
      <p:boldItalic r:id="rId51"/>
    </p:embeddedFont>
    <p:embeddedFont>
      <p:font typeface="Titillium Web" panose="00000500000000000000" pitchFamily="2"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er Guide" id="{F419920E-4E73-4A47-94C6-A94DB32FA2B1}">
          <p14:sldIdLst/>
        </p14:section>
        <p14:section name="Titles and Dividers" id="{76E16C41-0D50-4061-87DE-5690E67AC3FC}">
          <p14:sldIdLst>
            <p14:sldId id="280"/>
            <p14:sldId id="373"/>
            <p14:sldId id="352"/>
            <p14:sldId id="342"/>
            <p14:sldId id="343"/>
            <p14:sldId id="357"/>
            <p14:sldId id="358"/>
            <p14:sldId id="349"/>
            <p14:sldId id="350"/>
            <p14:sldId id="351"/>
            <p14:sldId id="356"/>
            <p14:sldId id="378"/>
            <p14:sldId id="380"/>
            <p14:sldId id="379"/>
            <p14:sldId id="369"/>
            <p14:sldId id="371"/>
            <p14:sldId id="382"/>
            <p14:sldId id="376"/>
            <p14:sldId id="381"/>
            <p14:sldId id="370"/>
            <p14:sldId id="359"/>
            <p14:sldId id="360"/>
            <p14:sldId id="361"/>
            <p14:sldId id="362"/>
            <p14:sldId id="258"/>
            <p14:sldId id="364"/>
            <p14:sldId id="365"/>
            <p14:sldId id="347"/>
            <p14:sldId id="383"/>
            <p14:sldId id="372"/>
            <p14:sldId id="375"/>
            <p14:sldId id="268"/>
            <p14:sldId id="368"/>
          </p14:sldIdLst>
        </p14:section>
        <p14:section name="Content Layouts" id="{51373B74-400F-491D-B19E-6661691CFFC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Iwona" initials="TI" lastIdx="7" clrIdx="0">
    <p:extLst>
      <p:ext uri="{19B8F6BF-5375-455C-9EA6-DF929625EA0E}">
        <p15:presenceInfo xmlns:p15="http://schemas.microsoft.com/office/powerpoint/2012/main" userId="S-1-5-21-1757981266-1078081533-725345543-975410" providerId="AD"/>
      </p:ext>
    </p:extLst>
  </p:cmAuthor>
  <p:cmAuthor id="2" name="Gordon, Rosie" initials="GR" lastIdx="62" clrIdx="1">
    <p:extLst>
      <p:ext uri="{19B8F6BF-5375-455C-9EA6-DF929625EA0E}">
        <p15:presenceInfo xmlns:p15="http://schemas.microsoft.com/office/powerpoint/2012/main" userId="S-1-5-21-1757981266-1078081533-725345543-968674" providerId="AD"/>
      </p:ext>
    </p:extLst>
  </p:cmAuthor>
  <p:cmAuthor id="3" name="Bryant, Jane" initials="BJ" lastIdx="15" clrIdx="2">
    <p:extLst>
      <p:ext uri="{19B8F6BF-5375-455C-9EA6-DF929625EA0E}">
        <p15:presenceInfo xmlns:p15="http://schemas.microsoft.com/office/powerpoint/2012/main" userId="S-1-5-21-1757981266-1078081533-725345543-2788" providerId="AD"/>
      </p:ext>
    </p:extLst>
  </p:cmAuthor>
  <p:cmAuthor id="4" name="Wagstaff, Em" initials="WE" lastIdx="38" clrIdx="3">
    <p:extLst>
      <p:ext uri="{19B8F6BF-5375-455C-9EA6-DF929625EA0E}">
        <p15:presenceInfo xmlns:p15="http://schemas.microsoft.com/office/powerpoint/2012/main" userId="S-1-5-21-1757981266-1078081533-725345543-980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7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6615" autoAdjust="0"/>
  </p:normalViewPr>
  <p:slideViewPr>
    <p:cSldViewPr snapToGrid="0">
      <p:cViewPr varScale="1">
        <p:scale>
          <a:sx n="72" d="100"/>
          <a:sy n="72" d="100"/>
        </p:scale>
        <p:origin x="388" y="48"/>
      </p:cViewPr>
      <p:guideLst/>
    </p:cSldViewPr>
  </p:slideViewPr>
  <p:outlineViewPr>
    <p:cViewPr>
      <p:scale>
        <a:sx n="33" d="100"/>
        <a:sy n="33" d="100"/>
      </p:scale>
      <p:origin x="0" y="-25356"/>
    </p:cViewPr>
  </p:outlineViewPr>
  <p:notesTextViewPr>
    <p:cViewPr>
      <p:scale>
        <a:sx n="1" d="1"/>
        <a:sy n="1" d="1"/>
      </p:scale>
      <p:origin x="0" y="0"/>
    </p:cViewPr>
  </p:notesTextViewPr>
  <p:notesViewPr>
    <p:cSldViewPr snapToGrid="0">
      <p:cViewPr varScale="1">
        <p:scale>
          <a:sx n="78" d="100"/>
          <a:sy n="78" d="100"/>
        </p:scale>
        <p:origin x="31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B29657-014D-3317-3E83-ED6C30B202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954D0C-3B2B-3F35-5457-CF5F87570C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3D2EE0-F958-465B-9B96-0C07EFAE35A3}" type="datetimeFigureOut">
              <a:rPr lang="en-GB" smtClean="0"/>
              <a:t>08/01/2024</a:t>
            </a:fld>
            <a:endParaRPr lang="en-GB"/>
          </a:p>
        </p:txBody>
      </p:sp>
      <p:sp>
        <p:nvSpPr>
          <p:cNvPr id="4" name="Footer Placeholder 3">
            <a:extLst>
              <a:ext uri="{FF2B5EF4-FFF2-40B4-BE49-F238E27FC236}">
                <a16:creationId xmlns:a16="http://schemas.microsoft.com/office/drawing/2014/main" id="{C610BE09-20FE-19B1-DE6C-8737CBFE44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1F200E1-C5F9-CBCC-C714-29A02743D5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22F2C-890D-45D1-BA5B-8CE9ABBBD045}" type="slidenum">
              <a:rPr lang="en-GB" smtClean="0"/>
              <a:t>‹#›</a:t>
            </a:fld>
            <a:endParaRPr lang="en-GB"/>
          </a:p>
        </p:txBody>
      </p:sp>
    </p:spTree>
    <p:extLst>
      <p:ext uri="{BB962C8B-B14F-4D97-AF65-F5344CB8AC3E}">
        <p14:creationId xmlns:p14="http://schemas.microsoft.com/office/powerpoint/2010/main" val="104885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CAB8E-BAD0-48C5-AE6E-35F6CD4E2826}" type="datetimeFigureOut">
              <a:rPr lang="en-GB" smtClean="0"/>
              <a:t>08/01/2024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0DE1A-D26C-4BF3-92F9-DBA57D06CF9D}" type="slidenum">
              <a:rPr lang="en-GB" smtClean="0"/>
              <a:t>‹#›</a:t>
            </a:fld>
            <a:endParaRPr lang="en-GB"/>
          </a:p>
        </p:txBody>
      </p:sp>
    </p:spTree>
    <p:extLst>
      <p:ext uri="{BB962C8B-B14F-4D97-AF65-F5344CB8AC3E}">
        <p14:creationId xmlns:p14="http://schemas.microsoft.com/office/powerpoint/2010/main" val="370937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a:t>
            </a:fld>
            <a:endParaRPr lang="en-GB"/>
          </a:p>
        </p:txBody>
      </p:sp>
    </p:spTree>
    <p:extLst>
      <p:ext uri="{BB962C8B-B14F-4D97-AF65-F5344CB8AC3E}">
        <p14:creationId xmlns:p14="http://schemas.microsoft.com/office/powerpoint/2010/main" val="2927191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140">
              <a:defRPr/>
            </a:pPr>
            <a:r>
              <a:rPr lang="en-GB" b="0" dirty="0"/>
              <a:t>The thing to understand about unfamiliar contexts is that they can be almost anything – from something as relatively simple as an experiment on osmosis using sweet potatoes or eggs rather than what students are more likely to be familiar with (which is potatoes), or using an ‘appearing cross’ experiment rather than the usual disappearing cross or determining the specific heat capacity of a liquid rather than a solid block.</a:t>
            </a:r>
          </a:p>
          <a:p>
            <a:pPr defTabSz="469140">
              <a:defRPr/>
            </a:pPr>
            <a:endParaRPr lang="en-GB" b="0" dirty="0"/>
          </a:p>
          <a:p>
            <a:pPr defTabSz="469140">
              <a:defRPr/>
            </a:pPr>
            <a:r>
              <a:rPr lang="en-GB" b="0" dirty="0"/>
              <a:t>Also students’ experience will make a context familiar or unfamiliar – for example students in a very urban environment may have less opportunity to explore different habitats than those in a more rural community.</a:t>
            </a:r>
          </a:p>
          <a:p>
            <a:pPr defTabSz="469140">
              <a:defRPr/>
            </a:pPr>
            <a:endParaRPr lang="en-GB" b="0" dirty="0"/>
          </a:p>
          <a:p>
            <a:pPr defTabSz="469140">
              <a:defRPr/>
            </a:pPr>
            <a:r>
              <a:rPr lang="en-GB" b="0" dirty="0"/>
              <a:t>This list mentions some of the contexts that have been used in recent exams,  and there are some actual examples </a:t>
            </a:r>
            <a:r>
              <a:rPr lang="en-GB" dirty="0"/>
              <a:t>in the booklet, pages 4-6.  </a:t>
            </a:r>
          </a:p>
          <a:p>
            <a:pPr defTabSz="469140">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Example 1</a:t>
            </a:r>
            <a:r>
              <a:rPr lang="en-GB" b="0" dirty="0"/>
              <a:t> (biology, page 5)</a:t>
            </a:r>
            <a:r>
              <a:rPr lang="en-GB" b="1" dirty="0"/>
              <a:t> </a:t>
            </a:r>
            <a:r>
              <a:rPr lang="en-GB" sz="1200" kern="1200" dirty="0">
                <a:solidFill>
                  <a:schemeClr val="tx1"/>
                </a:solidFill>
                <a:effectLst/>
                <a:latin typeface="+mn-lt"/>
                <a:ea typeface="+mn-ea"/>
                <a:cs typeface="+mn-cs"/>
              </a:rPr>
              <a:t>Learners are unlikely to have even heard of MSUD (maple syrup urine disease), so the context might throw them off.  But if they look beyond the context, the question tests their knowledge of how digestive enzymes work to break down substances (4.2.2.1), and of diffusion (4.1.3.1) to work out why the substance will build up in the blood without that enzyme.</a:t>
            </a:r>
          </a:p>
          <a:p>
            <a:endParaRPr lang="en-GB" dirty="0"/>
          </a:p>
          <a:p>
            <a:r>
              <a:rPr lang="en-GB" dirty="0"/>
              <a:t>In </a:t>
            </a:r>
            <a:r>
              <a:rPr lang="en-GB" b="1" dirty="0"/>
              <a:t>Example 2 </a:t>
            </a:r>
            <a:r>
              <a:rPr lang="en-GB" dirty="0"/>
              <a:t>(chemistry, page 6) Students might not have come across this particular reaction but should know that in acid-base reactions the salt produced depends on the acid and the positive ions (4.4.2.2), so should be able to apply that knowledge to determine the reactants as zinc oxide and sulfuric acid</a:t>
            </a:r>
          </a:p>
          <a:p>
            <a:endParaRPr lang="en-GB" dirty="0"/>
          </a:p>
          <a:p>
            <a:pPr defTabSz="469140">
              <a:defRPr/>
            </a:pPr>
            <a:r>
              <a:rPr lang="en-GB" dirty="0"/>
              <a:t>Similarly in </a:t>
            </a:r>
            <a:r>
              <a:rPr lang="en-GB" b="1" dirty="0"/>
              <a:t>physics </a:t>
            </a:r>
            <a:r>
              <a:rPr lang="en-GB" b="0" dirty="0"/>
              <a:t>(look at </a:t>
            </a:r>
            <a:r>
              <a:rPr lang="en-GB" b="1" dirty="0"/>
              <a:t>example 3</a:t>
            </a:r>
            <a:r>
              <a:rPr lang="en-GB" b="0" dirty="0"/>
              <a:t>,  page 6)</a:t>
            </a:r>
            <a:r>
              <a:rPr lang="en-GB" dirty="0"/>
              <a:t>: Students might never have heard of Scafell Pike, but the question is actually about understanding why atmospheric pressure decreases with an increase in height (4.5.5.2) and they need to look through the context to the science beneath.</a:t>
            </a:r>
          </a:p>
        </p:txBody>
      </p:sp>
      <p:sp>
        <p:nvSpPr>
          <p:cNvPr id="4" name="Slide Number Placeholder 3"/>
          <p:cNvSpPr>
            <a:spLocks noGrp="1"/>
          </p:cNvSpPr>
          <p:nvPr>
            <p:ph type="sldNum" sz="quarter" idx="5"/>
          </p:nvPr>
        </p:nvSpPr>
        <p:spPr/>
        <p:txBody>
          <a:bodyPr/>
          <a:lstStyle/>
          <a:p>
            <a:fld id="{3C40DE1A-D26C-4BF3-92F9-DBA57D06CF9D}" type="slidenum">
              <a:rPr lang="en-GB" smtClean="0"/>
              <a:t>10</a:t>
            </a:fld>
            <a:endParaRPr lang="en-GB"/>
          </a:p>
        </p:txBody>
      </p:sp>
    </p:spTree>
    <p:extLst>
      <p:ext uri="{BB962C8B-B14F-4D97-AF65-F5344CB8AC3E}">
        <p14:creationId xmlns:p14="http://schemas.microsoft.com/office/powerpoint/2010/main" val="260908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Practical questions can be based on a required practical but are also very likely to be assessed in the context of a practical students haven’t seen before – it may be something totally new, or a variant on what they may have done in a required practical.  They need to use the skills and understanding they should have gained by doing practical work to do the things that are listed here.</a:t>
            </a:r>
          </a:p>
        </p:txBody>
      </p:sp>
      <p:sp>
        <p:nvSpPr>
          <p:cNvPr id="4" name="Slide Number Placeholder 3"/>
          <p:cNvSpPr>
            <a:spLocks noGrp="1"/>
          </p:cNvSpPr>
          <p:nvPr>
            <p:ph type="sldNum" sz="quarter" idx="5"/>
          </p:nvPr>
        </p:nvSpPr>
        <p:spPr/>
        <p:txBody>
          <a:bodyPr/>
          <a:lstStyle/>
          <a:p>
            <a:fld id="{3C40DE1A-D26C-4BF3-92F9-DBA57D06CF9D}" type="slidenum">
              <a:rPr lang="en-GB" smtClean="0"/>
              <a:t>11</a:t>
            </a:fld>
            <a:endParaRPr lang="en-GB"/>
          </a:p>
        </p:txBody>
      </p:sp>
    </p:spTree>
    <p:extLst>
      <p:ext uri="{BB962C8B-B14F-4D97-AF65-F5344CB8AC3E}">
        <p14:creationId xmlns:p14="http://schemas.microsoft.com/office/powerpoint/2010/main" val="41843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examples of how we assess maths skills.</a:t>
            </a:r>
          </a:p>
          <a:p>
            <a:endParaRPr lang="en-GB" dirty="0"/>
          </a:p>
          <a:p>
            <a:r>
              <a:rPr lang="en-GB" dirty="0"/>
              <a:t>Maths questions are usually set in some sort of a context – not maths for the sake of doing maths, but applying it to the scientific context given, whether it’s a practical, investigation or in terms of sections of content – </a:t>
            </a:r>
            <a:r>
              <a:rPr lang="en-GB" dirty="0" err="1"/>
              <a:t>eg</a:t>
            </a:r>
            <a:r>
              <a:rPr lang="en-GB" dirty="0"/>
              <a:t> calculating relative formula masses or number of moles in a given substance; calculating the probability of a particular trait being inherited; using information on a graph to calculate the half life of a  radioactive isotope.</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12</a:t>
            </a:fld>
            <a:endParaRPr lang="en-GB"/>
          </a:p>
        </p:txBody>
      </p:sp>
    </p:spTree>
    <p:extLst>
      <p:ext uri="{BB962C8B-B14F-4D97-AF65-F5344CB8AC3E}">
        <p14:creationId xmlns:p14="http://schemas.microsoft.com/office/powerpoint/2010/main" val="197226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140">
              <a:defRPr/>
            </a:pPr>
            <a:r>
              <a:rPr lang="en-GB" dirty="0"/>
              <a:t>Aspects of working scientifically that relate to AO2 are included in:</a:t>
            </a:r>
          </a:p>
          <a:p>
            <a:pPr defTabSz="469140">
              <a:defRPr/>
            </a:pPr>
            <a:endParaRPr lang="en-GB" dirty="0"/>
          </a:p>
          <a:p>
            <a:pPr marL="175928" indent="-175928" defTabSz="469140">
              <a:buFont typeface="Arial" panose="020B0604020202020204" pitchFamily="34" charset="0"/>
              <a:buChar char="•"/>
              <a:defRPr/>
            </a:pPr>
            <a:r>
              <a:rPr lang="en-GB" dirty="0"/>
              <a:t>WS1.2 (Use a variety of models such as representational, spatial, descriptive, computational and mathematical to solve problems, make predictions and to develop scientific explanations and understanding of familiar and unfamiliar contexts); 2.1 (Use scientific theories and explanations to develop hypotheses)</a:t>
            </a:r>
          </a:p>
          <a:p>
            <a:pPr marL="175928" indent="-175928" defTabSz="469140">
              <a:buFont typeface="Arial" panose="020B0604020202020204" pitchFamily="34" charset="0"/>
              <a:buChar char="•"/>
              <a:defRPr/>
            </a:pPr>
            <a:endParaRPr lang="en-GB" dirty="0"/>
          </a:p>
          <a:p>
            <a:pPr marL="175928" indent="-175928" defTabSz="469140">
              <a:buFont typeface="Arial" panose="020B0604020202020204" pitchFamily="34" charset="0"/>
              <a:buChar char="•"/>
              <a:defRPr/>
            </a:pPr>
            <a:r>
              <a:rPr lang="en-GB" dirty="0"/>
              <a:t>2.2 (Plan experiments or devise procedures to make observations, produce or characterise a substance, test hypotheses, check data or explore phenomena)</a:t>
            </a:r>
          </a:p>
          <a:p>
            <a:pPr marL="175928" indent="-175928" defTabSz="469140">
              <a:buFont typeface="Arial" panose="020B0604020202020204" pitchFamily="34" charset="0"/>
              <a:buChar char="•"/>
              <a:defRPr/>
            </a:pPr>
            <a:endParaRPr lang="en-GB" dirty="0"/>
          </a:p>
          <a:p>
            <a:pPr marL="175928" indent="-175928" defTabSz="469140">
              <a:buFont typeface="Arial" panose="020B0604020202020204" pitchFamily="34" charset="0"/>
              <a:buChar char="•"/>
              <a:defRPr/>
            </a:pPr>
            <a:r>
              <a:rPr lang="en-GB" dirty="0"/>
              <a:t>2.3 (Apply a knowledge of a range of techniques, instruments, apparatus and materials to select those appropriate to the experiment) and</a:t>
            </a:r>
          </a:p>
          <a:p>
            <a:pPr marL="175928" indent="-175928" defTabSz="469140">
              <a:buFont typeface="Arial" panose="020B0604020202020204" pitchFamily="34" charset="0"/>
              <a:buChar char="•"/>
              <a:defRPr/>
            </a:pPr>
            <a:endParaRPr lang="en-GB" dirty="0"/>
          </a:p>
          <a:p>
            <a:pPr marL="175928" indent="-175928" defTabSz="469140">
              <a:buFont typeface="Arial" panose="020B0604020202020204" pitchFamily="34" charset="0"/>
              <a:buChar char="•"/>
              <a:defRPr/>
            </a:pPr>
            <a:r>
              <a:rPr lang="en-GB" dirty="0"/>
              <a:t>much of WS3 (analysis and evolution) when applied to unfamiliar data</a:t>
            </a:r>
          </a:p>
          <a:p>
            <a:endParaRPr lang="en-GB" dirty="0"/>
          </a:p>
          <a:p>
            <a:r>
              <a:rPr lang="en-GB" dirty="0"/>
              <a:t>Again, much of this will be in unfamiliar contexts, especially if the question is based on practical or experimental work.</a:t>
            </a:r>
          </a:p>
          <a:p>
            <a:endParaRPr lang="en-GB" dirty="0"/>
          </a:p>
          <a:p>
            <a:r>
              <a:rPr lang="en-GB" b="1" dirty="0"/>
              <a:t>Example 4 </a:t>
            </a:r>
            <a:r>
              <a:rPr lang="en-GB" dirty="0"/>
              <a:t>in the booklet (page 7 – 9) covers a number of the aspects talked about on the last few slides, in the context of a variant on Chemistry RPA 5 (Trilogy RPA11), where investigation is of effect of temperature on rate of reaction, not concentration.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13</a:t>
            </a:fld>
            <a:endParaRPr lang="en-GB"/>
          </a:p>
        </p:txBody>
      </p:sp>
    </p:spTree>
    <p:extLst>
      <p:ext uri="{BB962C8B-B14F-4D97-AF65-F5344CB8AC3E}">
        <p14:creationId xmlns:p14="http://schemas.microsoft.com/office/powerpoint/2010/main" val="426620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areas of weakness shown in exams we see in every series</a:t>
            </a:r>
          </a:p>
          <a:p>
            <a:endParaRPr lang="en-GB" dirty="0"/>
          </a:p>
          <a:p>
            <a:r>
              <a:rPr lang="en-GB" dirty="0"/>
              <a:t>You can see that some of these problems relate to the maths and WS criteria – as I said at the beginning, these criteria are strongly linked</a:t>
            </a:r>
          </a:p>
          <a:p>
            <a:endParaRPr lang="en-GB" dirty="0"/>
          </a:p>
          <a:p>
            <a:pPr defTabSz="469140">
              <a:defRPr/>
            </a:pP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14</a:t>
            </a:fld>
            <a:endParaRPr lang="en-GB"/>
          </a:p>
        </p:txBody>
      </p:sp>
    </p:spTree>
    <p:extLst>
      <p:ext uri="{BB962C8B-B14F-4D97-AF65-F5344CB8AC3E}">
        <p14:creationId xmlns:p14="http://schemas.microsoft.com/office/powerpoint/2010/main" val="4224407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can we get students thinking about learning in unfamiliar contexts in our lessons?</a:t>
            </a:r>
          </a:p>
          <a:p>
            <a:endParaRPr lang="en-GB" dirty="0"/>
          </a:p>
          <a:p>
            <a:r>
              <a:rPr lang="en-GB" dirty="0"/>
              <a:t>Y</a:t>
            </a:r>
            <a:r>
              <a:rPr lang="en-GB" b="0" dirty="0"/>
              <a:t>ou could start of a new topic by introducing a question in a context, then help students to understand that by the end of the lesson they’ll know how to solve this type of question because they’ll have learned about the topic.</a:t>
            </a:r>
          </a:p>
          <a:p>
            <a:pPr defTabSz="469140">
              <a:defRPr/>
            </a:pPr>
            <a:endParaRPr lang="en-GB" b="0" dirty="0"/>
          </a:p>
          <a:p>
            <a:pPr defTabSz="469140">
              <a:defRPr/>
            </a:pPr>
            <a:r>
              <a:rPr lang="en-GB" b="1" dirty="0"/>
              <a:t>Example 5 </a:t>
            </a:r>
            <a:r>
              <a:rPr lang="en-GB" b="0" dirty="0"/>
              <a:t>in the booklet (page 10)  shows a question asking about inheritance of MSUD that you could use as a starter for this exercise.  As I mentioned earlier, students are unlikely to have ever come across this particular disease, and the context could worry them, but by teaching understanding of the inheritance diagrams (which you might already have done, so could go over the interpretation of these quickly to instil confidence),  you can go on to understanding of recessive and dominant alleles and the production of Punnet squares to determine the correct cross.</a:t>
            </a:r>
          </a:p>
          <a:p>
            <a:pPr defTabSz="469140">
              <a:defRPr/>
            </a:pPr>
            <a:endParaRPr lang="en-GB" b="0" dirty="0"/>
          </a:p>
        </p:txBody>
      </p:sp>
      <p:sp>
        <p:nvSpPr>
          <p:cNvPr id="4" name="Slide Number Placeholder 3"/>
          <p:cNvSpPr>
            <a:spLocks noGrp="1"/>
          </p:cNvSpPr>
          <p:nvPr>
            <p:ph type="sldNum" sz="quarter" idx="5"/>
          </p:nvPr>
        </p:nvSpPr>
        <p:spPr/>
        <p:txBody>
          <a:bodyPr/>
          <a:lstStyle/>
          <a:p>
            <a:fld id="{3C40DE1A-D26C-4BF3-92F9-DBA57D06CF9D}" type="slidenum">
              <a:rPr lang="en-GB" smtClean="0"/>
              <a:t>15</a:t>
            </a:fld>
            <a:endParaRPr lang="en-GB"/>
          </a:p>
        </p:txBody>
      </p:sp>
    </p:spTree>
    <p:extLst>
      <p:ext uri="{BB962C8B-B14F-4D97-AF65-F5344CB8AC3E}">
        <p14:creationId xmlns:p14="http://schemas.microsoft.com/office/powerpoint/2010/main" val="806221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using questions in a familiar context and then move on to less familiar ones, for example if looking at calculating relative formula mass you could start with compounds given in the specification (such as sodium chloride or ammonia (NH3) or methane) then move on to more complex and less familiar ones – building up to something like the one here which uses an compound they might not have come up against.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t>
            </a:r>
            <a:r>
              <a:rPr lang="en-GB" b="1" dirty="0"/>
              <a:t>example 6 </a:t>
            </a:r>
            <a:r>
              <a:rPr lang="en-GB" b="0" dirty="0"/>
              <a:t>(page 11) </a:t>
            </a:r>
            <a:r>
              <a:rPr lang="en-GB" dirty="0"/>
              <a:t>students need to use their understanding of relative formula mass and how to calculate it from relative atomic masses, but they might not have come across carbonic acid, having maybe done calculations with more familiar chemicals.  They just need to know that they have done this type of calculation before and that they do know how to do it.</a:t>
            </a:r>
          </a:p>
          <a:p>
            <a:endParaRPr lang="en-GB" dirty="0"/>
          </a:p>
          <a:p>
            <a:r>
              <a:rPr lang="en-GB" dirty="0"/>
              <a:t>Keep exposing them as much as possible to unfamiliar contexts – in class, in </a:t>
            </a:r>
            <a:r>
              <a:rPr lang="en-GB" dirty="0" err="1"/>
              <a:t>homeworks</a:t>
            </a:r>
            <a:r>
              <a:rPr lang="en-GB" dirty="0"/>
              <a:t>. Could even get students to research and design their own questions to ask each other to build up their confidence in less familiar material. </a:t>
            </a:r>
          </a:p>
          <a:p>
            <a:endParaRPr lang="en-GB" b="0" dirty="0"/>
          </a:p>
        </p:txBody>
      </p:sp>
      <p:sp>
        <p:nvSpPr>
          <p:cNvPr id="4" name="Slide Number Placeholder 3"/>
          <p:cNvSpPr>
            <a:spLocks noGrp="1"/>
          </p:cNvSpPr>
          <p:nvPr>
            <p:ph type="sldNum" sz="quarter" idx="5"/>
          </p:nvPr>
        </p:nvSpPr>
        <p:spPr/>
        <p:txBody>
          <a:bodyPr/>
          <a:lstStyle/>
          <a:p>
            <a:fld id="{3C40DE1A-D26C-4BF3-92F9-DBA57D06CF9D}" type="slidenum">
              <a:rPr lang="en-GB" smtClean="0"/>
              <a:t>16</a:t>
            </a:fld>
            <a:endParaRPr lang="en-GB"/>
          </a:p>
        </p:txBody>
      </p:sp>
    </p:spTree>
    <p:extLst>
      <p:ext uri="{BB962C8B-B14F-4D97-AF65-F5344CB8AC3E}">
        <p14:creationId xmlns:p14="http://schemas.microsoft.com/office/powerpoint/2010/main" val="157591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17</a:t>
            </a:fld>
            <a:endParaRPr lang="en-GB"/>
          </a:p>
        </p:txBody>
      </p:sp>
    </p:spTree>
    <p:extLst>
      <p:ext uri="{BB962C8B-B14F-4D97-AF65-F5344CB8AC3E}">
        <p14:creationId xmlns:p14="http://schemas.microsoft.com/office/powerpoint/2010/main" val="2203192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1" dirty="0"/>
              <a:t>Examples 7- 9</a:t>
            </a:r>
            <a:r>
              <a:rPr lang="en-GB" b="0" dirty="0"/>
              <a:t> (pages 12 – 16) </a:t>
            </a:r>
            <a:r>
              <a:rPr lang="en-GB" dirty="0"/>
              <a:t>are questions set in unfamiliar contexts: consider how you could use these to help students identify the science behind the context.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just to  point you to some examples that you could work with colleagues. If time could look through one</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18</a:t>
            </a:fld>
            <a:endParaRPr lang="en-GB"/>
          </a:p>
        </p:txBody>
      </p:sp>
    </p:spTree>
    <p:extLst>
      <p:ext uri="{BB962C8B-B14F-4D97-AF65-F5344CB8AC3E}">
        <p14:creationId xmlns:p14="http://schemas.microsoft.com/office/powerpoint/2010/main" val="1278881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can you help students achieve confidence without exposing them to many different variants on practicals?</a:t>
            </a:r>
          </a:p>
          <a:p>
            <a:endParaRPr lang="en-GB" dirty="0"/>
          </a:p>
          <a:p>
            <a:r>
              <a:rPr lang="en-GB" dirty="0"/>
              <a:t>The exam questions have to assess many aspects of a student’s knowledge and understanding and only parts of any one question are going to cover the different aspects I’ve mentioned.  </a:t>
            </a:r>
          </a:p>
          <a:p>
            <a:endParaRPr lang="en-GB" dirty="0"/>
          </a:p>
          <a:p>
            <a:r>
              <a:rPr lang="en-GB" dirty="0"/>
              <a:t>Exam papers </a:t>
            </a:r>
            <a:r>
              <a:rPr lang="en-GB" b="1" dirty="0"/>
              <a:t>do</a:t>
            </a:r>
            <a:r>
              <a:rPr lang="en-GB" dirty="0"/>
              <a:t> all contain questions based on familiar and unfamiliar contexts for investigations, and you could use source materials (</a:t>
            </a:r>
            <a:r>
              <a:rPr lang="en-GB" dirty="0" err="1"/>
              <a:t>eg</a:t>
            </a:r>
            <a:r>
              <a:rPr lang="en-GB" dirty="0"/>
              <a:t> the method/experimental set up) as the basis for class- or homework.</a:t>
            </a:r>
          </a:p>
          <a:p>
            <a:endParaRPr lang="en-GB" dirty="0"/>
          </a:p>
          <a:p>
            <a:r>
              <a:rPr lang="en-GB" dirty="0"/>
              <a:t>You could use these examples to help enhance student understanding: first demonstrating what they know in a very familiar context (</a:t>
            </a:r>
            <a:r>
              <a:rPr lang="en-GB" b="1" dirty="0"/>
              <a:t>Example 10</a:t>
            </a:r>
            <a:r>
              <a:rPr lang="en-GB" dirty="0"/>
              <a:t>, page 17), then in the much less familiar contexts (</a:t>
            </a:r>
            <a:r>
              <a:rPr lang="en-GB" b="1" dirty="0"/>
              <a:t>Examples 11-13</a:t>
            </a:r>
            <a:r>
              <a:rPr lang="en-GB" dirty="0"/>
              <a:t>; pages 18-20). </a:t>
            </a:r>
          </a:p>
          <a:p>
            <a:endParaRPr lang="en-GB" dirty="0"/>
          </a:p>
          <a:p>
            <a:r>
              <a:rPr lang="en-GB" dirty="0"/>
              <a:t>To do this, as a science department you could build a bank or framework of generic questions that you can use to explore different aspects of the WS criteria and give students the skills to look deeper into the practical.  You could even build sub-sets of types of questions addressing different levels of demand.</a:t>
            </a:r>
          </a:p>
          <a:p>
            <a:endParaRPr lang="en-GB" dirty="0"/>
          </a:p>
          <a:p>
            <a:pPr defTabSz="469140">
              <a:defRPr/>
            </a:pPr>
            <a:r>
              <a:rPr lang="en-GB" dirty="0"/>
              <a:t>The usefulness of such a bank is that it is subject agnostic so your whole science department could use it for all three sciences, reinforcing the thinking across the cohort.</a:t>
            </a:r>
          </a:p>
          <a:p>
            <a:endParaRPr lang="en-GB" dirty="0"/>
          </a:p>
          <a:p>
            <a:r>
              <a:rPr lang="en-GB" dirty="0"/>
              <a:t>You could use the same example several times, posing different questions from the bank to explore and develop confidence in different aspects, as short exercises or </a:t>
            </a:r>
            <a:r>
              <a:rPr lang="en-GB" dirty="0" err="1"/>
              <a:t>homeworks</a:t>
            </a:r>
            <a:r>
              <a:rPr lang="en-GB" dirty="0"/>
              <a:t>.</a:t>
            </a:r>
          </a:p>
          <a:p>
            <a:endParaRPr lang="en-GB" dirty="0"/>
          </a:p>
          <a:p>
            <a:r>
              <a:rPr lang="en-GB" dirty="0"/>
              <a:t>The questions you would ask in this context fall into a number of different categories, such as developing or testing hypotheses, variables, sampling/controls, making predictions, types of measurements, errors, evaluating a method.</a:t>
            </a:r>
          </a:p>
          <a:p>
            <a:endParaRPr lang="en-GB" dirty="0"/>
          </a:p>
          <a:p>
            <a:r>
              <a:rPr lang="en-GB" dirty="0"/>
              <a:t>Within each of these categories there are many different questions you could ask to draw out different aspects of the method and enhance understanding. So you are starting to build up a bank of generic questions – at the moment not in any particular order, and not aimed at any particular level of demand.</a:t>
            </a:r>
          </a:p>
          <a:p>
            <a:endParaRPr lang="en-GB" dirty="0"/>
          </a:p>
          <a:p>
            <a:r>
              <a:rPr lang="en-GB" dirty="0"/>
              <a:t>These could be used for both familiar and unfamiliar methods.</a:t>
            </a:r>
          </a:p>
          <a:p>
            <a:endParaRPr lang="en-GB" dirty="0"/>
          </a:p>
          <a:p>
            <a:pPr defTabSz="469140">
              <a:defRPr/>
            </a:pPr>
            <a:r>
              <a:rPr lang="en-GB" dirty="0"/>
              <a:t>There’s some suggestions in the booklet page 21-22.</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19</a:t>
            </a:fld>
            <a:endParaRPr lang="en-GB"/>
          </a:p>
        </p:txBody>
      </p:sp>
    </p:spTree>
    <p:extLst>
      <p:ext uri="{BB962C8B-B14F-4D97-AF65-F5344CB8AC3E}">
        <p14:creationId xmlns:p14="http://schemas.microsoft.com/office/powerpoint/2010/main" val="351178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content of this training course contains no reference to future exam content as far as we know at the time of production. (Summer 2023)</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0DE1A-D26C-4BF3-92F9-DBA57D06CF9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065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of a method from a past paper along with a  set of questions you might want to get them to think about regarding variables – but could equally use any of the other types in the table on page 23.</a:t>
            </a:r>
          </a:p>
          <a:p>
            <a:endParaRPr lang="en-GB" dirty="0"/>
          </a:p>
          <a:p>
            <a:r>
              <a:rPr lang="en-GB" dirty="0"/>
              <a:t>This is related to the Chemistry RPA on how changing concentration affects the rate of reaction. But it is looking at how a change in a different variable (size of marble chips – surface area) affects rate of reaction.  They might not have done this. You could use this and the questions to help students think more about variable.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Example 11  in the booklet (page 18) – a chemistry example.  Example 12 is biology and Example 13 Physics. </a:t>
            </a:r>
          </a:p>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20</a:t>
            </a:fld>
            <a:endParaRPr lang="en-GB"/>
          </a:p>
        </p:txBody>
      </p:sp>
    </p:spTree>
    <p:extLst>
      <p:ext uri="{BB962C8B-B14F-4D97-AF65-F5344CB8AC3E}">
        <p14:creationId xmlns:p14="http://schemas.microsoft.com/office/powerpoint/2010/main" val="89442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140">
              <a:defRPr/>
            </a:pPr>
            <a:r>
              <a:rPr lang="en-GB" dirty="0"/>
              <a:t>KM thinking of using the question(s) as a start point for a lesson.</a:t>
            </a:r>
          </a:p>
          <a:p>
            <a:pPr defTabSz="469140">
              <a:defRPr/>
            </a:pPr>
            <a:r>
              <a:rPr lang="en-GB" dirty="0"/>
              <a:t>Unfamiliar practicals with </a:t>
            </a:r>
            <a:r>
              <a:rPr lang="en-GB" dirty="0" err="1"/>
              <a:t>katie</a:t>
            </a:r>
            <a:r>
              <a:rPr lang="en-GB" dirty="0"/>
              <a:t> </a:t>
            </a:r>
            <a:r>
              <a:rPr lang="en-GB" dirty="0" err="1"/>
              <a:t>webb</a:t>
            </a:r>
            <a:r>
              <a:rPr lang="en-GB" dirty="0"/>
              <a:t> </a:t>
            </a:r>
          </a:p>
        </p:txBody>
      </p:sp>
      <p:sp>
        <p:nvSpPr>
          <p:cNvPr id="4" name="Slide Number Placeholder 3"/>
          <p:cNvSpPr>
            <a:spLocks noGrp="1"/>
          </p:cNvSpPr>
          <p:nvPr>
            <p:ph type="sldNum" sz="quarter" idx="5"/>
          </p:nvPr>
        </p:nvSpPr>
        <p:spPr/>
        <p:txBody>
          <a:bodyPr/>
          <a:lstStyle/>
          <a:p>
            <a:fld id="{3C40DE1A-D26C-4BF3-92F9-DBA57D06CF9D}" type="slidenum">
              <a:rPr lang="en-GB" smtClean="0"/>
              <a:t>21</a:t>
            </a:fld>
            <a:endParaRPr lang="en-GB"/>
          </a:p>
        </p:txBody>
      </p:sp>
    </p:spTree>
    <p:extLst>
      <p:ext uri="{BB962C8B-B14F-4D97-AF65-F5344CB8AC3E}">
        <p14:creationId xmlns:p14="http://schemas.microsoft.com/office/powerpoint/2010/main" val="1053772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command words seem to cause students some problems, and they don’t always achieve as well as they could perhaps because they don’t understand what is required of them.</a:t>
            </a:r>
          </a:p>
          <a:p>
            <a:pPr defTabSz="469140">
              <a:defRPr/>
            </a:pPr>
            <a:br>
              <a:rPr lang="en-GB" dirty="0"/>
            </a:br>
            <a:r>
              <a:rPr lang="en-GB" dirty="0"/>
              <a:t>Students need to be able to show that they do have understanding of the content and practical skills. They often have learnt the material but can’t effectively show it, as they don’t understand what the question is asking, so if you are trying to see if they have the level of understanding needed, you first need to try and get them to understand what these command words mean.</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22</a:t>
            </a:fld>
            <a:endParaRPr lang="en-GB"/>
          </a:p>
        </p:txBody>
      </p:sp>
    </p:spTree>
    <p:extLst>
      <p:ext uri="{BB962C8B-B14F-4D97-AF65-F5344CB8AC3E}">
        <p14:creationId xmlns:p14="http://schemas.microsoft.com/office/powerpoint/2010/main" val="2052823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of the command words are fairly straightforward and don’t cause students problems, but these ones often do. Booklet page 21 which has the command words and their basic definitions in </a:t>
            </a:r>
          </a:p>
          <a:p>
            <a:pPr defTabSz="469140">
              <a:defRPr/>
            </a:pPr>
            <a:endParaRPr lang="en-GB" dirty="0"/>
          </a:p>
          <a:p>
            <a:r>
              <a:rPr lang="en-GB" dirty="0"/>
              <a:t>The mark scheme makes the specific requirements for each individual question clear.  Command words also listed in the support document</a:t>
            </a:r>
          </a:p>
          <a:p>
            <a:r>
              <a:rPr lang="en-GB" dirty="0"/>
              <a:t> </a:t>
            </a:r>
          </a:p>
          <a:p>
            <a:r>
              <a:rPr lang="en-GB" dirty="0"/>
              <a:t>There is a continuum of requirements through these four commands, which you can see in the descriptions below.</a:t>
            </a:r>
          </a:p>
          <a:p>
            <a:endParaRPr lang="en-GB" dirty="0"/>
          </a:p>
          <a:p>
            <a:r>
              <a:rPr lang="en-GB" dirty="0"/>
              <a:t>You might want to consider things you can do to help students understand what they need to do to for each type of questions.</a:t>
            </a:r>
          </a:p>
          <a:p>
            <a:endParaRPr lang="en-GB" dirty="0"/>
          </a:p>
          <a:p>
            <a:r>
              <a:rPr lang="en-GB" dirty="0"/>
              <a:t>There are examples of each of this type of question in the booklet</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23</a:t>
            </a:fld>
            <a:endParaRPr lang="en-GB"/>
          </a:p>
        </p:txBody>
      </p:sp>
    </p:spTree>
    <p:extLst>
      <p:ext uri="{BB962C8B-B14F-4D97-AF65-F5344CB8AC3E}">
        <p14:creationId xmlns:p14="http://schemas.microsoft.com/office/powerpoint/2010/main" val="81901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expand a little on the basic wording that’s in the command words document on the website.</a:t>
            </a:r>
          </a:p>
          <a:p>
            <a:endParaRPr lang="en-GB" dirty="0"/>
          </a:p>
          <a:p>
            <a:r>
              <a:rPr lang="en-GB" dirty="0"/>
              <a:t>Account of practical procedure, </a:t>
            </a:r>
            <a:r>
              <a:rPr lang="en-GB" dirty="0" err="1"/>
              <a:t>eg</a:t>
            </a:r>
            <a:r>
              <a:rPr lang="en-GB" dirty="0"/>
              <a:t> how to use a microscope; how to set up a circuit; the test for oxygen)</a:t>
            </a:r>
          </a:p>
          <a:p>
            <a:endParaRPr lang="en-GB" dirty="0"/>
          </a:p>
          <a:p>
            <a:r>
              <a:rPr lang="en-GB" dirty="0"/>
              <a:t>Describe what they might expect to see  with a given procedure (</a:t>
            </a:r>
            <a:r>
              <a:rPr lang="en-GB" dirty="0" err="1"/>
              <a:t>eg</a:t>
            </a:r>
            <a:r>
              <a:rPr lang="en-GB" dirty="0"/>
              <a:t> what they would expect to see at the positive electrode when a particular solution is electrolysed)</a:t>
            </a:r>
          </a:p>
          <a:p>
            <a:endParaRPr lang="en-GB" dirty="0"/>
          </a:p>
          <a:p>
            <a:r>
              <a:rPr lang="en-GB" dirty="0"/>
              <a:t>Describe what something looked like or what happened  (</a:t>
            </a:r>
            <a:r>
              <a:rPr lang="en-GB" dirty="0" err="1"/>
              <a:t>eg</a:t>
            </a:r>
            <a:r>
              <a:rPr lang="en-GB" dirty="0"/>
              <a:t> gas given off; resistance decreased)</a:t>
            </a:r>
          </a:p>
          <a:p>
            <a:endParaRPr lang="en-GB" dirty="0"/>
          </a:p>
          <a:p>
            <a:r>
              <a:rPr lang="en-GB" dirty="0"/>
              <a:t>Use knowledge to describe facts or features (</a:t>
            </a:r>
            <a:r>
              <a:rPr lang="en-GB" dirty="0" err="1"/>
              <a:t>eg</a:t>
            </a:r>
            <a:r>
              <a:rPr lang="en-GB" dirty="0"/>
              <a:t> how plant and animal cells differ; how the body defends itself against pathogens; the bonding in graphite; how particle motion changes with temperature).</a:t>
            </a:r>
          </a:p>
          <a:p>
            <a:endParaRPr lang="en-GB" dirty="0"/>
          </a:p>
          <a:p>
            <a:r>
              <a:rPr lang="en-GB" dirty="0"/>
              <a:t>There are some examples of describe question in the booklet page 26 </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24</a:t>
            </a:fld>
            <a:endParaRPr lang="en-GB"/>
          </a:p>
        </p:txBody>
      </p:sp>
    </p:spTree>
    <p:extLst>
      <p:ext uri="{BB962C8B-B14F-4D97-AF65-F5344CB8AC3E}">
        <p14:creationId xmlns:p14="http://schemas.microsoft.com/office/powerpoint/2010/main" val="2829911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need to go further than in describe.</a:t>
            </a:r>
          </a:p>
          <a:p>
            <a:endParaRPr lang="en-GB" dirty="0"/>
          </a:p>
          <a:p>
            <a:r>
              <a:rPr lang="en-GB" dirty="0"/>
              <a:t>‘Explain’ questions are always worth more than 1 mark, which should give students a clue that something more than a simple statement is required.</a:t>
            </a:r>
          </a:p>
          <a:p>
            <a:endParaRPr lang="en-GB" dirty="0"/>
          </a:p>
          <a:p>
            <a:r>
              <a:rPr lang="en-GB" dirty="0"/>
              <a:t>There is likely to be a mark for stating something and mark(s) for the reasons for this.</a:t>
            </a:r>
          </a:p>
          <a:p>
            <a:endParaRPr lang="en-GB" dirty="0"/>
          </a:p>
          <a:p>
            <a:r>
              <a:rPr lang="en-GB" dirty="0"/>
              <a:t>What we unfortunately commonly see is students write a series of (possibly correct) statements, but not linking them to give an explanation. We want to see something like ‘the rate of reaction goes up because …’ or ‘the rate at 10 degrees is lower than at 20 degrees because …’  or ‘when the temperature went up so did the rate of reaction. This means that …’</a:t>
            </a:r>
          </a:p>
          <a:p>
            <a:pPr defTabSz="469140">
              <a:defRPr/>
            </a:pPr>
            <a:endParaRPr lang="en-GB" dirty="0"/>
          </a:p>
          <a:p>
            <a:pPr defTabSz="469140">
              <a:defRPr/>
            </a:pPr>
            <a:r>
              <a:rPr lang="en-GB" dirty="0"/>
              <a:t>Other linking words could be  ‘this means’ or ‘meaning that’.</a:t>
            </a:r>
          </a:p>
          <a:p>
            <a:pPr defTabSz="469140">
              <a:defRPr/>
            </a:pPr>
            <a:r>
              <a:rPr lang="en-GB" dirty="0"/>
              <a:t>Explain examples on page 26</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25</a:t>
            </a:fld>
            <a:endParaRPr lang="en-GB"/>
          </a:p>
        </p:txBody>
      </p:sp>
    </p:spTree>
    <p:extLst>
      <p:ext uri="{BB962C8B-B14F-4D97-AF65-F5344CB8AC3E}">
        <p14:creationId xmlns:p14="http://schemas.microsoft.com/office/powerpoint/2010/main" val="2394078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JB</a:t>
            </a:r>
          </a:p>
          <a:p>
            <a:r>
              <a:rPr lang="en-GB" dirty="0"/>
              <a:t>Often what we see is a description of or a list of statements about X, followed by a description of or a list of statements about Y, without any comparative language in the answer. Such lack of clarity puts the onus on an examiner to decide whether the student is making a comparison or not. It also runs the risk of a student who clearly knows quite a lot about the subject not gaining marks because they have not made a comparison. </a:t>
            </a:r>
          </a:p>
          <a:p>
            <a:endParaRPr lang="en-GB" dirty="0"/>
          </a:p>
          <a:p>
            <a:r>
              <a:rPr lang="en-GB" dirty="0"/>
              <a:t>‘Compare’ questions are likely to be mostly AO2 and AO3, although there will often be some element of AO1. </a:t>
            </a:r>
          </a:p>
          <a:p>
            <a:endParaRPr lang="en-GB" dirty="0"/>
          </a:p>
          <a:p>
            <a:r>
              <a:rPr lang="en-GB" dirty="0"/>
              <a:t>Examples on page 27 and 28</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26</a:t>
            </a:fld>
            <a:endParaRPr lang="en-GB"/>
          </a:p>
        </p:txBody>
      </p:sp>
    </p:spTree>
    <p:extLst>
      <p:ext uri="{BB962C8B-B14F-4D97-AF65-F5344CB8AC3E}">
        <p14:creationId xmlns:p14="http://schemas.microsoft.com/office/powerpoint/2010/main" val="1504369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140">
              <a:defRPr/>
            </a:pPr>
            <a:r>
              <a:rPr lang="en-GB" dirty="0"/>
              <a:t>These questions are almost always going to be AO3, with some AO2, but are unlikely to involve much AO1. They are always going to be higher tariff questions (4 marks or more).</a:t>
            </a:r>
          </a:p>
          <a:p>
            <a:pPr defTabSz="469140">
              <a:defRPr/>
            </a:pPr>
            <a:endParaRPr lang="en-GB" dirty="0"/>
          </a:p>
          <a:p>
            <a:pPr defTabSz="469140">
              <a:defRPr/>
            </a:pPr>
            <a:r>
              <a:rPr lang="en-GB" dirty="0"/>
              <a:t>What is often lacking in student responses is a judgement of any kind, which means what we’re getting is really a comparison not an evaluation.</a:t>
            </a:r>
          </a:p>
          <a:p>
            <a:pPr defTabSz="469140">
              <a:defRPr/>
            </a:pPr>
            <a:endParaRPr lang="en-GB" dirty="0"/>
          </a:p>
          <a:p>
            <a:r>
              <a:rPr lang="en-GB" dirty="0"/>
              <a:t>Examples on page 28</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27</a:t>
            </a:fld>
            <a:endParaRPr lang="en-GB"/>
          </a:p>
        </p:txBody>
      </p:sp>
    </p:spTree>
    <p:extLst>
      <p:ext uri="{BB962C8B-B14F-4D97-AF65-F5344CB8AC3E}">
        <p14:creationId xmlns:p14="http://schemas.microsoft.com/office/powerpoint/2010/main" val="4050535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a:r>
              <a:rPr lang="en-GB" dirty="0"/>
              <a:t>Help them to understand these command words by, for example, using a command words card sort.</a:t>
            </a:r>
          </a:p>
          <a:p>
            <a:pPr marL="0" lvl="3"/>
            <a:endParaRPr lang="en-GB" dirty="0"/>
          </a:p>
          <a:p>
            <a:pPr marL="0" lvl="3"/>
            <a:r>
              <a:rPr lang="en-GB" dirty="0"/>
              <a:t>Give students a mark scheme and get them to decide what command word was used in the question.</a:t>
            </a:r>
          </a:p>
          <a:p>
            <a:pPr marL="0" lvl="3"/>
            <a:endParaRPr lang="en-GB" dirty="0"/>
          </a:p>
          <a:p>
            <a:pPr marL="0" lvl="3"/>
            <a:r>
              <a:rPr lang="en-GB" dirty="0"/>
              <a:t>Give students a question and ask them to design the mark scheme that would match the command word.</a:t>
            </a:r>
          </a:p>
          <a:p>
            <a:pPr marL="0" lvl="3"/>
            <a:endParaRPr lang="en-GB" dirty="0"/>
          </a:p>
          <a:p>
            <a:pPr marL="0" lvl="3"/>
            <a:r>
              <a:rPr lang="en-GB" dirty="0"/>
              <a:t>Use the generic levels descriptors for extended response questions, along with the description of the command word.</a:t>
            </a:r>
          </a:p>
          <a:p>
            <a:pPr marL="0" lvl="3"/>
            <a:endParaRPr lang="en-GB" dirty="0"/>
          </a:p>
          <a:p>
            <a:pPr marL="0" lvl="3"/>
            <a:r>
              <a:rPr lang="en-GB" dirty="0"/>
              <a:t>Although these are written for extended response questions, familiarity with the levels descriptors helps understanding of how to answer this type of question.</a:t>
            </a:r>
          </a:p>
          <a:p>
            <a:endParaRPr lang="en-GB" dirty="0"/>
          </a:p>
          <a:p>
            <a:r>
              <a:rPr lang="en-GB" dirty="0"/>
              <a:t>Might want to consider using the Generic levels descriptors for the Extended Response questions – booklet page 26. The top level descriptor for each of these gives a really clear indication of what we would want to see for all of these command words – sharing with students would support their understanding.</a:t>
            </a:r>
          </a:p>
        </p:txBody>
      </p:sp>
      <p:sp>
        <p:nvSpPr>
          <p:cNvPr id="4" name="Slide Number Placeholder 3"/>
          <p:cNvSpPr>
            <a:spLocks noGrp="1"/>
          </p:cNvSpPr>
          <p:nvPr>
            <p:ph type="sldNum" sz="quarter" idx="5"/>
          </p:nvPr>
        </p:nvSpPr>
        <p:spPr/>
        <p:txBody>
          <a:bodyPr/>
          <a:lstStyle/>
          <a:p>
            <a:fld id="{3C40DE1A-D26C-4BF3-92F9-DBA57D06CF9D}" type="slidenum">
              <a:rPr lang="en-GB" smtClean="0"/>
              <a:t>28</a:t>
            </a:fld>
            <a:endParaRPr lang="en-GB"/>
          </a:p>
        </p:txBody>
      </p:sp>
    </p:spTree>
    <p:extLst>
      <p:ext uri="{BB962C8B-B14F-4D97-AF65-F5344CB8AC3E}">
        <p14:creationId xmlns:p14="http://schemas.microsoft.com/office/powerpoint/2010/main" val="3055551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29</a:t>
            </a:fld>
            <a:endParaRPr lang="en-GB"/>
          </a:p>
        </p:txBody>
      </p:sp>
    </p:spTree>
    <p:extLst>
      <p:ext uri="{BB962C8B-B14F-4D97-AF65-F5344CB8AC3E}">
        <p14:creationId xmlns:p14="http://schemas.microsoft.com/office/powerpoint/2010/main" val="115228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concentrate on a couple of areas of the assessments where key areas of challenge appear to be: </a:t>
            </a:r>
          </a:p>
          <a:p>
            <a:endParaRPr lang="en-GB" dirty="0"/>
          </a:p>
          <a:p>
            <a:pPr defTabSz="469140">
              <a:defRPr/>
            </a:pPr>
            <a:r>
              <a:rPr lang="en-GB" dirty="0"/>
              <a:t>Applying knowledge and understanding in unfamiliar contexts: especially in terms of content, practical skills, maths and working scientifically</a:t>
            </a:r>
          </a:p>
          <a:p>
            <a:endParaRPr lang="en-GB" dirty="0"/>
          </a:p>
          <a:p>
            <a:r>
              <a:rPr lang="en-GB" dirty="0"/>
              <a:t>Understanding key command words: many students miss out on marks because they don’t address the requirements of the command word, so giving them a better understanding will help them access questions</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a:t>
            </a:fld>
            <a:endParaRPr lang="en-GB"/>
          </a:p>
        </p:txBody>
      </p:sp>
    </p:spTree>
    <p:extLst>
      <p:ext uri="{BB962C8B-B14F-4D97-AF65-F5344CB8AC3E}">
        <p14:creationId xmlns:p14="http://schemas.microsoft.com/office/powerpoint/2010/main" val="1362510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30</a:t>
            </a:fld>
            <a:endParaRPr lang="en-GB"/>
          </a:p>
        </p:txBody>
      </p:sp>
    </p:spTree>
    <p:extLst>
      <p:ext uri="{BB962C8B-B14F-4D97-AF65-F5344CB8AC3E}">
        <p14:creationId xmlns:p14="http://schemas.microsoft.com/office/powerpoint/2010/main" val="2440026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31</a:t>
            </a:fld>
            <a:endParaRPr lang="en-GB"/>
          </a:p>
        </p:txBody>
      </p:sp>
    </p:spTree>
    <p:extLst>
      <p:ext uri="{BB962C8B-B14F-4D97-AF65-F5344CB8AC3E}">
        <p14:creationId xmlns:p14="http://schemas.microsoft.com/office/powerpoint/2010/main" val="1173714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32</a:t>
            </a:fld>
            <a:endParaRPr lang="en-GB"/>
          </a:p>
        </p:txBody>
      </p:sp>
    </p:spTree>
    <p:extLst>
      <p:ext uri="{BB962C8B-B14F-4D97-AF65-F5344CB8AC3E}">
        <p14:creationId xmlns:p14="http://schemas.microsoft.com/office/powerpoint/2010/main" val="2842863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33</a:t>
            </a:fld>
            <a:endParaRPr lang="en-GB"/>
          </a:p>
        </p:txBody>
      </p:sp>
    </p:spTree>
    <p:extLst>
      <p:ext uri="{BB962C8B-B14F-4D97-AF65-F5344CB8AC3E}">
        <p14:creationId xmlns:p14="http://schemas.microsoft.com/office/powerpoint/2010/main" val="78392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Two-minute icebreaker.</a:t>
            </a:r>
          </a:p>
          <a:p>
            <a:endParaRPr lang="en-GB" dirty="0"/>
          </a:p>
          <a:p>
            <a:r>
              <a:rPr lang="en-GB" dirty="0"/>
              <a:t>Here are some answers, what do you think are the questions?</a:t>
            </a:r>
          </a:p>
        </p:txBody>
      </p:sp>
      <p:sp>
        <p:nvSpPr>
          <p:cNvPr id="4" name="Slide Number Placeholder 3"/>
          <p:cNvSpPr>
            <a:spLocks noGrp="1"/>
          </p:cNvSpPr>
          <p:nvPr>
            <p:ph type="sldNum" sz="quarter" idx="5"/>
          </p:nvPr>
        </p:nvSpPr>
        <p:spPr/>
        <p:txBody>
          <a:bodyPr/>
          <a:lstStyle/>
          <a:p>
            <a:fld id="{3C40DE1A-D26C-4BF3-92F9-DBA57D06CF9D}" type="slidenum">
              <a:rPr lang="en-GB" smtClean="0"/>
              <a:t>4</a:t>
            </a:fld>
            <a:endParaRPr lang="en-GB"/>
          </a:p>
        </p:txBody>
      </p:sp>
    </p:spTree>
    <p:extLst>
      <p:ext uri="{BB962C8B-B14F-4D97-AF65-F5344CB8AC3E}">
        <p14:creationId xmlns:p14="http://schemas.microsoft.com/office/powerpoint/2010/main" val="343418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5</a:t>
            </a:fld>
            <a:endParaRPr lang="en-GB"/>
          </a:p>
        </p:txBody>
      </p:sp>
    </p:spTree>
    <p:extLst>
      <p:ext uri="{BB962C8B-B14F-4D97-AF65-F5344CB8AC3E}">
        <p14:creationId xmlns:p14="http://schemas.microsoft.com/office/powerpoint/2010/main" val="152426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Teachers often use exam questions with students to assess their learning as they go through the course (and familiarise them with exam questions).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you need to bear in mind that the questions in the exam papers are </a:t>
            </a:r>
            <a:r>
              <a:rPr lang="en-GB" sz="1200" b="1" kern="1200" dirty="0">
                <a:solidFill>
                  <a:schemeClr val="tx1"/>
                </a:solidFill>
                <a:effectLst/>
                <a:latin typeface="+mn-lt"/>
                <a:ea typeface="+mn-ea"/>
                <a:cs typeface="+mn-cs"/>
              </a:rPr>
              <a:t>summative</a:t>
            </a:r>
            <a:r>
              <a:rPr lang="en-GB" sz="1200" kern="1200" dirty="0">
                <a:solidFill>
                  <a:schemeClr val="tx1"/>
                </a:solidFill>
                <a:effectLst/>
                <a:latin typeface="+mn-lt"/>
                <a:ea typeface="+mn-ea"/>
                <a:cs typeface="+mn-cs"/>
              </a:rPr>
              <a:t> – they are designed to assess what a student knows </a:t>
            </a:r>
            <a:r>
              <a:rPr lang="en-GB" sz="1200" b="1" kern="1200" dirty="0">
                <a:solidFill>
                  <a:schemeClr val="tx1"/>
                </a:solidFill>
                <a:effectLst/>
                <a:latin typeface="+mn-lt"/>
                <a:ea typeface="+mn-ea"/>
                <a:cs typeface="+mn-cs"/>
              </a:rPr>
              <a:t>after two years of study</a:t>
            </a:r>
            <a:r>
              <a:rPr lang="en-GB" sz="1200" kern="1200" dirty="0">
                <a:solidFill>
                  <a:schemeClr val="tx1"/>
                </a:solidFill>
                <a:effectLst/>
                <a:latin typeface="+mn-lt"/>
                <a:ea typeface="+mn-ea"/>
                <a:cs typeface="+mn-cs"/>
              </a:rPr>
              <a:t> and even the simplest AO1 understanding requires them to bring together quite a few bits of knowledge and understanding of the spec. content to be able to answer 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it’s not really surprising that Y10 (or even in some cases Y9) students can’t answer such questions fully – they simply haven’t embedded enough of the course yet.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teachers don’t have to use past exam questions just as they are – they can be used in many ways to support learning as you are teaching the course as well as assessing students at the end of the course.  They have served their purpose as far we (AQA) are concerned, so we would encourage you to use and adapt them to use in your teaching as well as assessing student progress.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use past exam questions in a </a:t>
            </a:r>
            <a:r>
              <a:rPr lang="en-GB" sz="1200" b="1" kern="1200" dirty="0">
                <a:solidFill>
                  <a:schemeClr val="tx1"/>
                </a:solidFill>
                <a:effectLst/>
                <a:latin typeface="+mn-lt"/>
                <a:ea typeface="+mn-ea"/>
                <a:cs typeface="+mn-cs"/>
              </a:rPr>
              <a:t>diagnostic</a:t>
            </a:r>
            <a:r>
              <a:rPr lang="en-GB" sz="1200" kern="1200" dirty="0">
                <a:solidFill>
                  <a:schemeClr val="tx1"/>
                </a:solidFill>
                <a:effectLst/>
                <a:latin typeface="+mn-lt"/>
                <a:ea typeface="+mn-ea"/>
                <a:cs typeface="+mn-cs"/>
              </a:rPr>
              <a:t> way in </a:t>
            </a:r>
            <a:r>
              <a:rPr lang="en-GB" sz="1200" kern="1200" dirty="0" err="1">
                <a:solidFill>
                  <a:schemeClr val="tx1"/>
                </a:solidFill>
                <a:effectLst/>
                <a:latin typeface="+mn-lt"/>
                <a:ea typeface="+mn-ea"/>
                <a:cs typeface="+mn-cs"/>
              </a:rPr>
              <a:t>homeworks</a:t>
            </a:r>
            <a:r>
              <a:rPr lang="en-GB" sz="1200" kern="1200" dirty="0">
                <a:solidFill>
                  <a:schemeClr val="tx1"/>
                </a:solidFill>
                <a:effectLst/>
                <a:latin typeface="+mn-lt"/>
                <a:ea typeface="+mn-ea"/>
                <a:cs typeface="+mn-cs"/>
              </a:rPr>
              <a:t> or short classroom exercises, for example as revision with Y11 to understand what areas of content students are not grasping correctly or are misunderstanding, or are having trouble expressing what they know.  You could also use them as end of topic questions in a diagnostic way so that you can support students who are not getting it all.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you can adapt the question, or devise similar questions at different levels of difficulty to help students understanding.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also use exam questions to support student learning in a </a:t>
            </a:r>
            <a:r>
              <a:rPr lang="en-GB" sz="1200" b="1" kern="1200" dirty="0">
                <a:solidFill>
                  <a:schemeClr val="tx1"/>
                </a:solidFill>
                <a:effectLst/>
                <a:latin typeface="+mn-lt"/>
                <a:ea typeface="+mn-ea"/>
                <a:cs typeface="+mn-cs"/>
              </a:rPr>
              <a:t>formative</a:t>
            </a:r>
            <a:r>
              <a:rPr lang="en-GB" sz="1200" kern="1200" dirty="0">
                <a:solidFill>
                  <a:schemeClr val="tx1"/>
                </a:solidFill>
                <a:effectLst/>
                <a:latin typeface="+mn-lt"/>
                <a:ea typeface="+mn-ea"/>
                <a:cs typeface="+mn-cs"/>
              </a:rPr>
              <a:t> way (assessment for learning rather than assessment of learning).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do this you can identify the detailed content students really need to understand to be able to answer the question  You could write a list of key ideas needed for this question and devise simpler questions to help probe the issues and build up student understanding.  The statements in the mark schemes will help you with that.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not just overarching statements in the specification – to make the exercise effective you really need to drill down into detail.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could keep a bank of past questions and the formative questions you have devised from it for use in future.</a:t>
            </a:r>
          </a:p>
          <a:p>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6</a:t>
            </a:fld>
            <a:endParaRPr lang="en-GB"/>
          </a:p>
        </p:txBody>
      </p:sp>
    </p:spTree>
    <p:extLst>
      <p:ext uri="{BB962C8B-B14F-4D97-AF65-F5344CB8AC3E}">
        <p14:creationId xmlns:p14="http://schemas.microsoft.com/office/powerpoint/2010/main" val="2229018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first looking at application in unfamiliar contexts</a:t>
            </a:r>
          </a:p>
          <a:p>
            <a:endParaRPr lang="en-GB" dirty="0"/>
          </a:p>
          <a:p>
            <a:r>
              <a:rPr lang="en-GB" b="0" dirty="0"/>
              <a:t>Students often seem to have problems when they come across a question within a context they haven’t explicitly been taught.</a:t>
            </a:r>
          </a:p>
          <a:p>
            <a:endParaRPr lang="en-GB" b="0" dirty="0"/>
          </a:p>
          <a:p>
            <a:r>
              <a:rPr lang="en-GB" b="0" dirty="0"/>
              <a:t>They don’t seem to be able to see through the context to the underlying science so think they don’t know or can’t work out the answer. There are examples of these in every exam series.</a:t>
            </a:r>
            <a:endParaRPr lang="en-GB" dirty="0"/>
          </a:p>
          <a:p>
            <a:endParaRPr lang="en-GB" dirty="0"/>
          </a:p>
          <a:p>
            <a:r>
              <a:rPr lang="en-GB" dirty="0"/>
              <a:t>I’ll look at how we assess it in terms of content, practical skills, Working scientifically and maths skills, with some examples for you to think about and maybe work on some ways of supporting students</a:t>
            </a:r>
          </a:p>
          <a:p>
            <a:endParaRPr lang="en-GB" dirty="0"/>
          </a:p>
          <a:p>
            <a:pPr defTabSz="469140">
              <a:defRPr/>
            </a:pPr>
            <a:r>
              <a:rPr lang="en-GB" dirty="0"/>
              <a:t>Of course, these aspects are not stand-alone and are closely linked with knowledge of the subject content.  So it’s not always a simple ‘this is WS, this is maths, this is practical, this is knowledge from the specification’. For example, WS and Maths may be assessed in a practical context or in the context of subject content</a:t>
            </a:r>
          </a:p>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7</a:t>
            </a:fld>
            <a:endParaRPr lang="en-GB"/>
          </a:p>
        </p:txBody>
      </p:sp>
    </p:spTree>
    <p:extLst>
      <p:ext uri="{BB962C8B-B14F-4D97-AF65-F5344CB8AC3E}">
        <p14:creationId xmlns:p14="http://schemas.microsoft.com/office/powerpoint/2010/main" val="347234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140">
              <a:defRPr/>
            </a:pPr>
            <a:r>
              <a:rPr lang="en-GB" b="0" dirty="0"/>
              <a:t>If a question is set in an unfamiliar context many students don’t seem to be able to relate what they’re reading to what they know.</a:t>
            </a:r>
          </a:p>
          <a:p>
            <a:pPr defTabSz="469140">
              <a:defRPr/>
            </a:pPr>
            <a:endParaRPr lang="en-GB" b="0" dirty="0"/>
          </a:p>
          <a:p>
            <a:pPr defTabSz="469140">
              <a:defRPr/>
            </a:pPr>
            <a:r>
              <a:rPr lang="en-GB" dirty="0"/>
              <a:t>If an investigation in an unfamiliar context is presented to them many students panic, become unable to relate it to any of their knowledge and either answer wrongly or miss out the question completely.  This happens especially if the method shown is completely out of the student’s experience (</a:t>
            </a:r>
            <a:r>
              <a:rPr lang="en-GB" dirty="0" err="1"/>
              <a:t>eg</a:t>
            </a:r>
            <a:r>
              <a:rPr lang="en-GB" dirty="0"/>
              <a:t> related to areas of content rather than to a required practical).</a:t>
            </a:r>
          </a:p>
          <a:p>
            <a:endParaRPr lang="en-GB" b="0" dirty="0"/>
          </a:p>
          <a:p>
            <a:r>
              <a:rPr lang="en-GB" b="0" dirty="0"/>
              <a:t>A question may assess particular WS skills or maths skills listed in the specification (</a:t>
            </a:r>
            <a:r>
              <a:rPr lang="en-GB" b="0" dirty="0" err="1"/>
              <a:t>eg</a:t>
            </a:r>
            <a:r>
              <a:rPr lang="en-GB" b="0" dirty="0"/>
              <a:t> understanding appropriate methods of presenting information) and they struggle to apply these skills to the given situation </a:t>
            </a:r>
          </a:p>
          <a:p>
            <a:endParaRPr lang="en-GB" b="0" dirty="0"/>
          </a:p>
          <a:p>
            <a:r>
              <a:rPr lang="en-GB" b="0" dirty="0"/>
              <a:t>This knocks their confidence and so they often don’t even attempt a question when it appears unfamiliar to them. </a:t>
            </a:r>
          </a:p>
          <a:p>
            <a:endParaRPr lang="en-GB" b="1" dirty="0"/>
          </a:p>
          <a:p>
            <a:r>
              <a:rPr lang="en-GB" dirty="0"/>
              <a:t>These are the areas I’d like to address (albeit briefly) in this presentation. But first, why do we set questions like this and what actually constitutes ‘unfamiliar contexts’?</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8</a:t>
            </a:fld>
            <a:endParaRPr lang="en-GB"/>
          </a:p>
        </p:txBody>
      </p:sp>
    </p:spTree>
    <p:extLst>
      <p:ext uri="{BB962C8B-B14F-4D97-AF65-F5344CB8AC3E}">
        <p14:creationId xmlns:p14="http://schemas.microsoft.com/office/powerpoint/2010/main" val="2229018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140">
              <a:defRPr/>
            </a:pPr>
            <a:r>
              <a:rPr lang="en-GB" dirty="0"/>
              <a:t>About 40% of the marks are for this AO.</a:t>
            </a:r>
          </a:p>
          <a:p>
            <a:pPr defTabSz="469140">
              <a:defRPr/>
            </a:pPr>
            <a:endParaRPr lang="en-GB" dirty="0"/>
          </a:p>
          <a:p>
            <a:pPr defTabSz="469140">
              <a:defRPr/>
            </a:pPr>
            <a:r>
              <a:rPr lang="en-GB" b="1" dirty="0"/>
              <a:t>Page 4 </a:t>
            </a:r>
            <a:r>
              <a:rPr lang="en-GB" dirty="0"/>
              <a:t>of your booklet shows the regulations from Ofqual on AO2. These are the rules that all exam boards have to follow.  I’m sure you will have seen this many times before!</a:t>
            </a:r>
          </a:p>
          <a:p>
            <a:pPr defTabSz="469140">
              <a:defRPr/>
            </a:pPr>
            <a:endParaRPr lang="en-GB" dirty="0"/>
          </a:p>
          <a:p>
            <a:r>
              <a:rPr lang="en-GB" dirty="0"/>
              <a:t>This document is vital to understanding how we examine it, and why we do it the way we do. </a:t>
            </a:r>
          </a:p>
          <a:p>
            <a:endParaRPr lang="en-GB" dirty="0"/>
          </a:p>
          <a:p>
            <a:pPr defTabSz="469140">
              <a:defRPr/>
            </a:pPr>
            <a:r>
              <a:rPr lang="en-GB" dirty="0"/>
              <a:t>The key aspect of AO2 is the requirement to </a:t>
            </a:r>
            <a:r>
              <a:rPr lang="en-GB" b="1" dirty="0"/>
              <a:t>apply</a:t>
            </a:r>
            <a:r>
              <a:rPr lang="en-GB" dirty="0"/>
              <a:t> knowledge and understanding. That means that students must use their knowledge of the subject content (including the Working scientifically, maths and practical skills) to explain something in order to give meaning to it.</a:t>
            </a:r>
          </a:p>
          <a:p>
            <a:pPr defTabSz="469140">
              <a:defRPr/>
            </a:pPr>
            <a:endParaRPr lang="en-GB" dirty="0"/>
          </a:p>
          <a:p>
            <a:pPr defTabSz="469140">
              <a:defRPr/>
            </a:pPr>
            <a:r>
              <a:rPr lang="en-GB" dirty="0"/>
              <a:t>Ofqual requires that application must </a:t>
            </a:r>
            <a:r>
              <a:rPr lang="en-GB" b="1" dirty="0"/>
              <a:t>primarily</a:t>
            </a:r>
          </a:p>
          <a:p>
            <a:pPr marL="175928" indent="-175928" defTabSz="469140">
              <a:buFont typeface="Arial" panose="020B0604020202020204" pitchFamily="34" charset="0"/>
              <a:buChar char="•"/>
              <a:defRPr/>
            </a:pPr>
            <a:r>
              <a:rPr lang="en-GB" dirty="0"/>
              <a:t>relate to </a:t>
            </a:r>
            <a:r>
              <a:rPr lang="en-GB" b="1" dirty="0"/>
              <a:t>unfamiliar contexts </a:t>
            </a:r>
            <a:r>
              <a:rPr lang="en-GB" dirty="0"/>
              <a:t>(‘novel situations that are not clearly indicated in the specification’)</a:t>
            </a:r>
          </a:p>
          <a:p>
            <a:pPr marL="175928" indent="-175928" defTabSz="469140">
              <a:buFont typeface="Arial" panose="020B0604020202020204" pitchFamily="34" charset="0"/>
              <a:buChar char="•"/>
              <a:defRPr/>
            </a:pPr>
            <a:r>
              <a:rPr lang="en-GB" dirty="0"/>
              <a:t>expect students to take an idea from the specification and </a:t>
            </a:r>
            <a:r>
              <a:rPr lang="en-GB" b="1" dirty="0"/>
              <a:t>develop or further it beyond the knowledge </a:t>
            </a:r>
            <a:r>
              <a:rPr lang="en-GB" dirty="0"/>
              <a:t>in the specification</a:t>
            </a:r>
          </a:p>
          <a:p>
            <a:pPr marL="175928" indent="-175928" defTabSz="469140">
              <a:buFont typeface="Arial" panose="020B0604020202020204" pitchFamily="34" charset="0"/>
              <a:buChar char="•"/>
              <a:defRPr/>
            </a:pPr>
            <a:r>
              <a:rPr lang="en-GB" dirty="0"/>
              <a:t>expect students to </a:t>
            </a:r>
            <a:r>
              <a:rPr lang="en-GB" b="1" dirty="0"/>
              <a:t>make links </a:t>
            </a:r>
            <a:r>
              <a:rPr lang="en-GB" dirty="0"/>
              <a:t>between different areas of knowledge to answer a question  (for example, there may be a question about the effect of air pollution on the health of animals and/or plants in a particular environment, where they would need to understand what air pollutants there are (from one part of the specification) and link that to the effect of these on (</a:t>
            </a:r>
            <a:r>
              <a:rPr lang="en-GB" dirty="0" err="1"/>
              <a:t>eg</a:t>
            </a:r>
            <a:r>
              <a:rPr lang="en-GB" dirty="0"/>
              <a:t>) photosynthesis, respiration, etc) to give a full account.  The links should be made by the students in their answer – we don’t tell them in the question to make the specific links: that little extra phrase ‘which are not signalled in the specification’</a:t>
            </a:r>
          </a:p>
          <a:p>
            <a:pPr marL="175928" indent="-175928" defTabSz="469140">
              <a:buFont typeface="Arial" panose="020B0604020202020204" pitchFamily="34" charset="0"/>
              <a:buChar char="•"/>
              <a:defRPr/>
            </a:pPr>
            <a:r>
              <a:rPr lang="en-GB" dirty="0"/>
              <a:t>expect students to look at data or information and make sense of connections and links within it, but not to the extent of drawing conclusions (as that moves on to AO3).</a:t>
            </a:r>
          </a:p>
          <a:p>
            <a:endParaRPr lang="en-GB" dirty="0"/>
          </a:p>
          <a:p>
            <a:r>
              <a:rPr lang="en-GB" dirty="0"/>
              <a:t>There are two strands for AO2. It is separated into ideas, and enquiry, techniques and procedures.  Again, the right hand column gives more detail on what is meant here. </a:t>
            </a:r>
          </a:p>
          <a:p>
            <a:pPr marL="175928" indent="-175928">
              <a:buFont typeface="Arial" panose="020B0604020202020204" pitchFamily="34" charset="0"/>
              <a:buChar char="•"/>
            </a:pPr>
            <a:r>
              <a:rPr lang="en-GB" b="1" dirty="0"/>
              <a:t>Ideas</a:t>
            </a:r>
            <a:r>
              <a:rPr lang="en-GB" dirty="0"/>
              <a:t> assess subject content, which remember includes Working scientifically, practical and maths skills. So it will include theories, models, methods and how they develop over time, as well as use of mathematical formulae and units</a:t>
            </a:r>
          </a:p>
          <a:p>
            <a:pPr marL="175928" indent="-175928">
              <a:buFont typeface="Arial" panose="020B0604020202020204" pitchFamily="34" charset="0"/>
              <a:buChar char="•"/>
            </a:pPr>
            <a:r>
              <a:rPr lang="en-GB" b="1" dirty="0"/>
              <a:t>enquiry, techniques and procedures </a:t>
            </a:r>
            <a:r>
              <a:rPr lang="en-GB" b="0" dirty="0"/>
              <a:t>mostly </a:t>
            </a:r>
            <a:r>
              <a:rPr lang="en-GB" dirty="0"/>
              <a:t>means practical skills, but also includes some of the technical maths skills such as drawing lines of best fit.  Note that it says here ‘is broader than’ knowledge of the core practical activities.  This means that we will be assessing application of practical skills in contexts we will give students, other than just those in the RPAs – further pushing the relation of this AO to unfamiliar contexts. It will also cover the range of ideas featured in WS2 (Experimental skills and strategies)</a:t>
            </a:r>
          </a:p>
        </p:txBody>
      </p:sp>
      <p:sp>
        <p:nvSpPr>
          <p:cNvPr id="4" name="Slide Number Placeholder 3"/>
          <p:cNvSpPr>
            <a:spLocks noGrp="1"/>
          </p:cNvSpPr>
          <p:nvPr>
            <p:ph type="sldNum" sz="quarter" idx="5"/>
          </p:nvPr>
        </p:nvSpPr>
        <p:spPr/>
        <p:txBody>
          <a:bodyPr/>
          <a:lstStyle/>
          <a:p>
            <a:fld id="{3C40DE1A-D26C-4BF3-92F9-DBA57D06CF9D}" type="slidenum">
              <a:rPr lang="en-GB" smtClean="0"/>
              <a:t>9</a:t>
            </a:fld>
            <a:endParaRPr lang="en-GB"/>
          </a:p>
        </p:txBody>
      </p:sp>
    </p:spTree>
    <p:extLst>
      <p:ext uri="{BB962C8B-B14F-4D97-AF65-F5344CB8AC3E}">
        <p14:creationId xmlns:p14="http://schemas.microsoft.com/office/powerpoint/2010/main" val="2344440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E1D8D85-2C0E-7B25-D553-D841B3A80E3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Two people sitting at a table&#10;&#10;Description automatically generated with low confidence">
            <a:extLst>
              <a:ext uri="{FF2B5EF4-FFF2-40B4-BE49-F238E27FC236}">
                <a16:creationId xmlns:a16="http://schemas.microsoft.com/office/drawing/2014/main" id="{F91314FE-BF5C-7B01-744A-61AF7206A2BD}"/>
              </a:ext>
            </a:extLst>
          </p:cNvPr>
          <p:cNvPicPr>
            <a:picLocks noChangeAspect="1"/>
          </p:cNvPicPr>
          <p:nvPr userDrawn="1"/>
        </p:nvPicPr>
        <p:blipFill rotWithShape="1">
          <a:blip r:embed="rId2"/>
          <a:srcRect l="15761" t="2174" r="8464"/>
          <a:stretch/>
        </p:blipFill>
        <p:spPr>
          <a:xfrm>
            <a:off x="4542584" y="0"/>
            <a:ext cx="7649415" cy="6858000"/>
          </a:xfrm>
          <a:prstGeom prst="rect">
            <a:avLst/>
          </a:prstGeom>
        </p:spPr>
      </p:pic>
      <p:grpSp>
        <p:nvGrpSpPr>
          <p:cNvPr id="33" name="Group 32">
            <a:extLst>
              <a:ext uri="{FF2B5EF4-FFF2-40B4-BE49-F238E27FC236}">
                <a16:creationId xmlns:a16="http://schemas.microsoft.com/office/drawing/2014/main" id="{2A1A7C3E-9C7E-7051-7801-B6C3D1F7A4B8}"/>
              </a:ext>
            </a:extLst>
          </p:cNvPr>
          <p:cNvGrpSpPr/>
          <p:nvPr userDrawn="1"/>
        </p:nvGrpSpPr>
        <p:grpSpPr>
          <a:xfrm>
            <a:off x="0" y="0"/>
            <a:ext cx="11643492" cy="6861917"/>
            <a:chOff x="0" y="0"/>
            <a:chExt cx="11643492" cy="6861917"/>
          </a:xfrm>
        </p:grpSpPr>
        <p:sp>
          <p:nvSpPr>
            <p:cNvPr id="35" name="Freeform: Shape 34">
              <a:extLst>
                <a:ext uri="{FF2B5EF4-FFF2-40B4-BE49-F238E27FC236}">
                  <a16:creationId xmlns:a16="http://schemas.microsoft.com/office/drawing/2014/main" id="{EF6BDDFC-7488-4893-3612-E451A6C8DA5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609BD5BA-4A55-62C8-F7E4-4129FA556299}"/>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3" name="Group 2">
            <a:extLst>
              <a:ext uri="{FF2B5EF4-FFF2-40B4-BE49-F238E27FC236}">
                <a16:creationId xmlns:a16="http://schemas.microsoft.com/office/drawing/2014/main" id="{2557DE40-F639-B8F2-4FAD-1BD73B7A5BC4}"/>
              </a:ext>
            </a:extLst>
          </p:cNvPr>
          <p:cNvGrpSpPr/>
          <p:nvPr userDrawn="1"/>
        </p:nvGrpSpPr>
        <p:grpSpPr>
          <a:xfrm>
            <a:off x="470661" y="492919"/>
            <a:ext cx="1210409" cy="695096"/>
            <a:chOff x="470661" y="492919"/>
            <a:chExt cx="1210409" cy="695096"/>
          </a:xfrm>
        </p:grpSpPr>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grpSp>
      <p:sp>
        <p:nvSpPr>
          <p:cNvPr id="5" name="Footer Placeholder 4">
            <a:extLst>
              <a:ext uri="{FF2B5EF4-FFF2-40B4-BE49-F238E27FC236}">
                <a16:creationId xmlns:a16="http://schemas.microsoft.com/office/drawing/2014/main" id="{D2804BB4-4110-9098-4ACA-B71CFB270E8A}"/>
              </a:ext>
            </a:extLst>
          </p:cNvPr>
          <p:cNvSpPr>
            <a:spLocks noGrp="1"/>
          </p:cNvSpPr>
          <p:nvPr>
            <p:ph type="ftr" sz="quarter" idx="10"/>
          </p:nvPr>
        </p:nvSpPr>
        <p:spPr>
          <a:xfrm>
            <a:off x="550863" y="6170134"/>
            <a:ext cx="7243376" cy="365125"/>
          </a:xfrm>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401D5784-CA86-4645-CE76-F0E9DF31F7D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8" name="Date Placeholder 3">
            <a:extLst>
              <a:ext uri="{FF2B5EF4-FFF2-40B4-BE49-F238E27FC236}">
                <a16:creationId xmlns:a16="http://schemas.microsoft.com/office/drawing/2014/main" id="{20A5F944-1DE4-316E-E987-7734A7AB5FAD}"/>
              </a:ext>
            </a:extLst>
          </p:cNvPr>
          <p:cNvSpPr>
            <a:spLocks noGrp="1"/>
          </p:cNvSpPr>
          <p:nvPr>
            <p:ph type="dt" sz="half" idx="12"/>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1/8/2024</a:t>
            </a:fld>
            <a:endParaRPr lang="en-GB" dirty="0"/>
          </a:p>
        </p:txBody>
      </p:sp>
    </p:spTree>
    <p:extLst>
      <p:ext uri="{BB962C8B-B14F-4D97-AF65-F5344CB8AC3E}">
        <p14:creationId xmlns:p14="http://schemas.microsoft.com/office/powerpoint/2010/main" val="8875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Turquoise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1247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Turquoise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67334ACA-F5DF-EAEE-5E39-B4FCFBDBD8C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938AB69C-63B0-024D-3D6D-E0F3080EC68C}"/>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6917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ink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a:off x="1100049"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20350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ink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4" name="Title 1">
            <a:extLst>
              <a:ext uri="{FF2B5EF4-FFF2-40B4-BE49-F238E27FC236}">
                <a16:creationId xmlns:a16="http://schemas.microsoft.com/office/drawing/2014/main" id="{86658307-E1CE-28C7-975B-9F1FD4D571B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6077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Yellow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6767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Yellow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F529B22-3ED4-8AEE-405A-F4293218EDFC}"/>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3D0494F5-5A0D-5574-CFED-16D566EF82BF}"/>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244629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Gold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6058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Gold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73A703EE-9B2E-2498-622F-91E9B7657FEA}"/>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17D9FFAA-1BB7-AD25-63C5-9867993C4EC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5040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each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10937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each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8FFBC4F-67BC-AA44-BF22-45F1DEAE127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24656A3-6D29-4A41-86A1-854425B4AE6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990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3158A4-9F2E-BA7A-8226-7C17F738676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C0A4E46-5844-97F6-DF13-17C738C0FDFE}"/>
              </a:ext>
            </a:extLst>
          </p:cNvPr>
          <p:cNvGrpSpPr/>
          <p:nvPr userDrawn="1"/>
        </p:nvGrpSpPr>
        <p:grpSpPr>
          <a:xfrm>
            <a:off x="0" y="0"/>
            <a:ext cx="11643492" cy="6861917"/>
            <a:chOff x="0" y="0"/>
            <a:chExt cx="11643492" cy="6861917"/>
          </a:xfrm>
        </p:grpSpPr>
        <p:sp>
          <p:nvSpPr>
            <p:cNvPr id="33" name="Freeform: Shape 32">
              <a:extLst>
                <a:ext uri="{FF2B5EF4-FFF2-40B4-BE49-F238E27FC236}">
                  <a16:creationId xmlns:a16="http://schemas.microsoft.com/office/drawing/2014/main" id="{C4EC9335-4D61-4F22-A7FC-8532DF5B568D}"/>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226E5058-11BA-8310-E5AF-6A2F44FD7A2C}"/>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8" cy="490907"/>
            <a:chOff x="470661" y="492919"/>
            <a:chExt cx="1210408"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CBC2DB45-D771-090D-A9D0-068D48EC97E7}"/>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5" name="Date Placeholder 3">
            <a:extLst>
              <a:ext uri="{FF2B5EF4-FFF2-40B4-BE49-F238E27FC236}">
                <a16:creationId xmlns:a16="http://schemas.microsoft.com/office/drawing/2014/main" id="{596BDE29-DAD6-0BD5-317A-C5DC1F8C2AB1}"/>
              </a:ext>
            </a:extLst>
          </p:cNvPr>
          <p:cNvSpPr>
            <a:spLocks noGrp="1"/>
          </p:cNvSpPr>
          <p:nvPr>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1/8/2024</a:t>
            </a:fld>
            <a:endParaRPr lang="en-GB" dirty="0"/>
          </a:p>
        </p:txBody>
      </p:sp>
      <p:sp>
        <p:nvSpPr>
          <p:cNvPr id="3" name="Footer Placeholder 2">
            <a:extLst>
              <a:ext uri="{FF2B5EF4-FFF2-40B4-BE49-F238E27FC236}">
                <a16:creationId xmlns:a16="http://schemas.microsoft.com/office/drawing/2014/main" id="{3BC3C54E-7EEB-BAE1-E92E-F3B0B4BA3B5D}"/>
              </a:ext>
            </a:extLst>
          </p:cNvPr>
          <p:cNvSpPr>
            <a:spLocks noGrp="1"/>
          </p:cNvSpPr>
          <p:nvPr>
            <p:ph type="ftr" sz="quarter" idx="13"/>
          </p:nvPr>
        </p:nvSpPr>
        <p:spPr>
          <a:xfrm>
            <a:off x="550863" y="6170134"/>
            <a:ext cx="7243376" cy="365125"/>
          </a:xfrm>
        </p:spPr>
        <p:txBody>
          <a:bodyPr/>
          <a:lstStyle>
            <a:lvl1pPr>
              <a:defRPr>
                <a:solidFill>
                  <a:schemeClr val="bg1"/>
                </a:solidFill>
              </a:defRPr>
            </a:lvl1pPr>
          </a:lstStyle>
          <a:p>
            <a:r>
              <a:rPr lang="en-GB" dirty="0"/>
              <a:t>Copyright © AQA and its licensors. All rights reserved.</a:t>
            </a:r>
          </a:p>
        </p:txBody>
      </p:sp>
    </p:spTree>
    <p:extLst>
      <p:ext uri="{BB962C8B-B14F-4D97-AF65-F5344CB8AC3E}">
        <p14:creationId xmlns:p14="http://schemas.microsoft.com/office/powerpoint/2010/main" val="405805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Green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3242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Green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38BF365-CA3F-6374-FCF9-16D9E69742A6}"/>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6FF5243B-4064-84BE-2E62-E44C7E6FABBD}"/>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021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divider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93FA89-17FE-5946-D828-E5B620366F0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tx2"/>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tx2"/>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sp>
        <p:nvSpPr>
          <p:cNvPr id="6" name="Footer Placeholder 5">
            <a:extLst>
              <a:ext uri="{FF2B5EF4-FFF2-40B4-BE49-F238E27FC236}">
                <a16:creationId xmlns:a16="http://schemas.microsoft.com/office/drawing/2014/main" id="{A339BBFB-303E-9FF5-D074-4FE217F3A893}"/>
              </a:ext>
            </a:extLst>
          </p:cNvPr>
          <p:cNvSpPr>
            <a:spLocks noGrp="1"/>
          </p:cNvSpPr>
          <p:nvPr>
            <p:ph type="ftr" sz="quarter" idx="10"/>
          </p:nvPr>
        </p:nvSpPr>
        <p:spPr/>
        <p:txBody>
          <a:bodyPr/>
          <a:lstStyle/>
          <a:p>
            <a:r>
              <a:rPr lang="en-GB"/>
              <a:t>Copyright © AQA and its licensors. All rights reserved.</a:t>
            </a:r>
            <a:endParaRPr lang="en-GB" dirty="0"/>
          </a:p>
        </p:txBody>
      </p:sp>
      <p:sp>
        <p:nvSpPr>
          <p:cNvPr id="7" name="Slide Number Placeholder 6">
            <a:extLst>
              <a:ext uri="{FF2B5EF4-FFF2-40B4-BE49-F238E27FC236}">
                <a16:creationId xmlns:a16="http://schemas.microsoft.com/office/drawing/2014/main" id="{59D5BC5A-ACC4-666D-C39E-8E5BF329A200}"/>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10" name="Freeform: Shape 9">
            <a:extLst>
              <a:ext uri="{FF2B5EF4-FFF2-40B4-BE49-F238E27FC236}">
                <a16:creationId xmlns:a16="http://schemas.microsoft.com/office/drawing/2014/main" id="{F90928F7-B208-1827-73B6-4FC307781D9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1" name="Graphic 6">
            <a:extLst>
              <a:ext uri="{FF2B5EF4-FFF2-40B4-BE49-F238E27FC236}">
                <a16:creationId xmlns:a16="http://schemas.microsoft.com/office/drawing/2014/main" id="{96CFEE17-94F7-370D-4782-1258B59296BF}"/>
              </a:ext>
            </a:extLst>
          </p:cNvPr>
          <p:cNvGrpSpPr/>
          <p:nvPr userDrawn="1"/>
        </p:nvGrpSpPr>
        <p:grpSpPr>
          <a:xfrm>
            <a:off x="550862" y="6145831"/>
            <a:ext cx="877888" cy="356047"/>
            <a:chOff x="470661" y="492919"/>
            <a:chExt cx="1210408" cy="490907"/>
          </a:xfrm>
          <a:solidFill>
            <a:schemeClr val="tx2"/>
          </a:solidFill>
        </p:grpSpPr>
        <p:sp>
          <p:nvSpPr>
            <p:cNvPr id="12" name="Freeform: Shape 11">
              <a:extLst>
                <a:ext uri="{FF2B5EF4-FFF2-40B4-BE49-F238E27FC236}">
                  <a16:creationId xmlns:a16="http://schemas.microsoft.com/office/drawing/2014/main" id="{2C72DB8F-65F8-A7A3-8380-24AA123E6888}"/>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AD2FBB-2F7C-BABC-31AD-10DD6F949F5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8FC8FB3-6F70-B1C6-7321-D3F6D02E853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4AF48E-7CE8-8CC1-8AC9-1D958904811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80241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divider (purpl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46D362-4FF1-D76D-C731-1067BB1E1B4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bg1"/>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grpSp>
        <p:nvGrpSpPr>
          <p:cNvPr id="26" name="Graphic 6">
            <a:extLst>
              <a:ext uri="{FF2B5EF4-FFF2-40B4-BE49-F238E27FC236}">
                <a16:creationId xmlns:a16="http://schemas.microsoft.com/office/drawing/2014/main" id="{DD47A439-228F-3A37-205C-AB433A22B10C}"/>
              </a:ext>
            </a:extLst>
          </p:cNvPr>
          <p:cNvGrpSpPr/>
          <p:nvPr userDrawn="1"/>
        </p:nvGrpSpPr>
        <p:grpSpPr>
          <a:xfrm>
            <a:off x="550862" y="6145831"/>
            <a:ext cx="877888" cy="356047"/>
            <a:chOff x="470661" y="492919"/>
            <a:chExt cx="1210408" cy="490907"/>
          </a:xfrm>
          <a:solidFill>
            <a:schemeClr val="bg1"/>
          </a:solidFill>
        </p:grpSpPr>
        <p:sp>
          <p:nvSpPr>
            <p:cNvPr id="27" name="Freeform: Shape 26">
              <a:extLst>
                <a:ext uri="{FF2B5EF4-FFF2-40B4-BE49-F238E27FC236}">
                  <a16:creationId xmlns:a16="http://schemas.microsoft.com/office/drawing/2014/main" id="{975A89C6-7199-C985-8554-76DD526D7DD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01A3A86-8C48-61AA-B7C0-DCA492D5ED7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E2A7DE3-877E-219D-DAC8-DFFFCC992B0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952FE22-E285-CDC8-51EE-69CBF1FB9A56}"/>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ooter Placeholder 5">
            <a:extLst>
              <a:ext uri="{FF2B5EF4-FFF2-40B4-BE49-F238E27FC236}">
                <a16:creationId xmlns:a16="http://schemas.microsoft.com/office/drawing/2014/main" id="{B9AD142E-4986-D89D-C963-AE21671BB1AC}"/>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7" name="Slide Number Placeholder 6">
            <a:extLst>
              <a:ext uri="{FF2B5EF4-FFF2-40B4-BE49-F238E27FC236}">
                <a16:creationId xmlns:a16="http://schemas.microsoft.com/office/drawing/2014/main" id="{6D13772B-C473-9AAE-AAA0-F50B4005D8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Freeform: Shape 8">
            <a:extLst>
              <a:ext uri="{FF2B5EF4-FFF2-40B4-BE49-F238E27FC236}">
                <a16:creationId xmlns:a16="http://schemas.microsoft.com/office/drawing/2014/main" id="{9CBFA119-1239-0C03-119B-DD6E424CD73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4664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791C-E061-C0F3-7313-96F1553AD4E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411FE23-AECB-B456-416C-3A861CC8B10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30DE7D0F-8EF4-2454-8970-6AABED3B6235}"/>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005B0DD8-7B13-698A-50EA-EFF317CB568C}"/>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986EDF-EB71-5F81-85F4-868D57B4B50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B04BBFE-BB12-F3E4-9BD1-11816968273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0E0B7C-D867-2522-8513-181439C5967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7" name="Title 6">
            <a:extLst>
              <a:ext uri="{FF2B5EF4-FFF2-40B4-BE49-F238E27FC236}">
                <a16:creationId xmlns:a16="http://schemas.microsoft.com/office/drawing/2014/main" id="{D1BD9505-4562-2DB1-7714-F0B14282E920}"/>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31279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Righ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82F022-FA7D-C452-061E-873BD515BE7A}"/>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CD2E5604-8281-2483-46AD-09C1CB0B5F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B962CAD3-72B1-CF97-881B-BAF5C009E7C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DB2BAE3E-11A2-FFEB-46EA-20C9F71147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0E97FE7-2903-7AA0-57CD-5669B86E61B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4677663-51B2-3DB2-531B-FDBB4C7303E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6346E4C-72E0-BB64-B399-0F5A5516598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10011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D6970-1D77-7774-BD39-3B148C762D0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DCC302C-744C-5BC0-785F-88A116B0C0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FCE6D025-6A19-2DD6-3FC3-D61DA09AA99F}"/>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92940DE2-C145-7FF5-2305-FC7D8A08D29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50ED530-3252-D6E6-CF76-DAA6466F106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925D2B-4A1A-957B-6C45-46A1E60EF8C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1148131-B6B8-92FE-1327-C2890C9CCC9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594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3EBC5-08D3-2E95-D8BA-4BB09912E76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BE281A9C-B3D8-11C4-030C-5ED53025719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18DC1E35-6EE7-C496-11E2-7BF99B3177F4}"/>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D3935F9-8386-643C-045A-43D622F058F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2402526-3490-5644-CE35-240E74E6542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8705D40-AC5C-7AEC-C100-CEADDF7870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EA9A1F5-9419-0AC5-95D8-DB3CB87A315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190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oint Process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998128-50DC-F277-6E4A-A9EAF2E64C5E}"/>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C6594A7-2108-A4E4-4229-B338BBD58E5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FFEC2EF3-17D9-CE91-39B2-FAD75BB9196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6B0CF50-DCEE-1314-545C-B6672113F4D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1D703C-834F-EAD5-D921-210038F870B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81E7A992-4740-11AF-0AFF-A4DDB57C522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AA82FE-6396-82B9-7F1B-E51E002058E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5" name="Rectangle: Rounded Corners 4">
            <a:extLst>
              <a:ext uri="{FF2B5EF4-FFF2-40B4-BE49-F238E27FC236}">
                <a16:creationId xmlns:a16="http://schemas.microsoft.com/office/drawing/2014/main" id="{F14F8B0D-2880-39DA-0A0A-C24E9FCF32E6}"/>
              </a:ext>
            </a:extLst>
          </p:cNvPr>
          <p:cNvSpPr>
            <a:spLocks/>
          </p:cNvSpPr>
          <p:nvPr userDrawn="1"/>
        </p:nvSpPr>
        <p:spPr>
          <a:xfrm>
            <a:off x="550864"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87AEC157-0985-6E18-E0DF-4EAB011C6C59}"/>
              </a:ext>
            </a:extLst>
          </p:cNvPr>
          <p:cNvSpPr>
            <a:spLocks noGrp="1"/>
          </p:cNvSpPr>
          <p:nvPr>
            <p:ph type="body" sz="quarter" idx="12"/>
          </p:nvPr>
        </p:nvSpPr>
        <p:spPr>
          <a:xfrm>
            <a:off x="762000"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Rounded Corners 18">
            <a:extLst>
              <a:ext uri="{FF2B5EF4-FFF2-40B4-BE49-F238E27FC236}">
                <a16:creationId xmlns:a16="http://schemas.microsoft.com/office/drawing/2014/main" id="{0A948EB1-B750-8B75-2A30-F6F2ACE3E869}"/>
              </a:ext>
            </a:extLst>
          </p:cNvPr>
          <p:cNvSpPr>
            <a:spLocks/>
          </p:cNvSpPr>
          <p:nvPr userDrawn="1"/>
        </p:nvSpPr>
        <p:spPr>
          <a:xfrm>
            <a:off x="433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2" name="Text Placeholder 14">
            <a:extLst>
              <a:ext uri="{FF2B5EF4-FFF2-40B4-BE49-F238E27FC236}">
                <a16:creationId xmlns:a16="http://schemas.microsoft.com/office/drawing/2014/main" id="{52F74906-EB59-A9C6-764E-8D99D9DB890B}"/>
              </a:ext>
            </a:extLst>
          </p:cNvPr>
          <p:cNvSpPr>
            <a:spLocks noGrp="1"/>
          </p:cNvSpPr>
          <p:nvPr>
            <p:ph type="body" sz="quarter" idx="16"/>
          </p:nvPr>
        </p:nvSpPr>
        <p:spPr>
          <a:xfrm>
            <a:off x="454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Rectangle: Rounded Corners 22">
            <a:extLst>
              <a:ext uri="{FF2B5EF4-FFF2-40B4-BE49-F238E27FC236}">
                <a16:creationId xmlns:a16="http://schemas.microsoft.com/office/drawing/2014/main" id="{687328CC-040D-2C43-DACB-72F532181004}"/>
              </a:ext>
            </a:extLst>
          </p:cNvPr>
          <p:cNvSpPr>
            <a:spLocks/>
          </p:cNvSpPr>
          <p:nvPr userDrawn="1"/>
        </p:nvSpPr>
        <p:spPr>
          <a:xfrm>
            <a:off x="814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6" name="Text Placeholder 14">
            <a:extLst>
              <a:ext uri="{FF2B5EF4-FFF2-40B4-BE49-F238E27FC236}">
                <a16:creationId xmlns:a16="http://schemas.microsoft.com/office/drawing/2014/main" id="{47AE57DD-5C27-DE9E-0C92-A166FA5EA6AB}"/>
              </a:ext>
            </a:extLst>
          </p:cNvPr>
          <p:cNvSpPr>
            <a:spLocks noGrp="1"/>
          </p:cNvSpPr>
          <p:nvPr>
            <p:ph type="body" sz="quarter" idx="18"/>
          </p:nvPr>
        </p:nvSpPr>
        <p:spPr>
          <a:xfrm>
            <a:off x="835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7" name="Footer Placeholder 6">
            <a:extLst>
              <a:ext uri="{FF2B5EF4-FFF2-40B4-BE49-F238E27FC236}">
                <a16:creationId xmlns:a16="http://schemas.microsoft.com/office/drawing/2014/main" id="{D5EDE118-C33C-CC8C-327A-9FEE5E2EC21A}"/>
              </a:ext>
            </a:extLst>
          </p:cNvPr>
          <p:cNvSpPr>
            <a:spLocks noGrp="1"/>
          </p:cNvSpPr>
          <p:nvPr>
            <p:ph type="ftr" sz="quarter" idx="21"/>
          </p:nvPr>
        </p:nvSpPr>
        <p:spPr/>
        <p:txBody>
          <a:bodyPr/>
          <a:lstStyle/>
          <a:p>
            <a:r>
              <a:rPr lang="en-GB"/>
              <a:t>Copyright © AQA and its licensors. All rights reserved.</a:t>
            </a:r>
            <a:endParaRPr lang="en-GB" dirty="0"/>
          </a:p>
        </p:txBody>
      </p:sp>
      <p:sp>
        <p:nvSpPr>
          <p:cNvPr id="8" name="Slide Number Placeholder 7">
            <a:extLst>
              <a:ext uri="{FF2B5EF4-FFF2-40B4-BE49-F238E27FC236}">
                <a16:creationId xmlns:a16="http://schemas.microsoft.com/office/drawing/2014/main" id="{BCFF76A7-27FC-B644-137C-68C1332E7F3C}"/>
              </a:ext>
            </a:extLst>
          </p:cNvPr>
          <p:cNvSpPr>
            <a:spLocks noGrp="1"/>
          </p:cNvSpPr>
          <p:nvPr>
            <p:ph type="sldNum" sz="quarter" idx="22"/>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13147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purple)">
    <p:bg>
      <p:bgPr>
        <a:solidFill>
          <a:schemeClr val="tx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9F7D73-F2F2-E23A-7AE2-8E65F31CE52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aphic 6">
            <a:extLst>
              <a:ext uri="{FF2B5EF4-FFF2-40B4-BE49-F238E27FC236}">
                <a16:creationId xmlns:a16="http://schemas.microsoft.com/office/drawing/2014/main" id="{2B478241-1279-2F42-25E0-A6BD6FC33141}"/>
              </a:ext>
            </a:extLst>
          </p:cNvPr>
          <p:cNvGrpSpPr/>
          <p:nvPr userDrawn="1"/>
        </p:nvGrpSpPr>
        <p:grpSpPr>
          <a:xfrm>
            <a:off x="550862" y="6145831"/>
            <a:ext cx="877888" cy="356047"/>
            <a:chOff x="470661" y="492919"/>
            <a:chExt cx="1210408" cy="490907"/>
          </a:xfrm>
          <a:solidFill>
            <a:schemeClr val="bg1"/>
          </a:solidFill>
        </p:grpSpPr>
        <p:sp>
          <p:nvSpPr>
            <p:cNvPr id="15" name="Freeform: Shape 14">
              <a:extLst>
                <a:ext uri="{FF2B5EF4-FFF2-40B4-BE49-F238E27FC236}">
                  <a16:creationId xmlns:a16="http://schemas.microsoft.com/office/drawing/2014/main" id="{3F863349-70D1-5BDC-DCA0-E3BACCEFC89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A54EB24-B92F-D48E-095E-F96AE1F608A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3B0EFF6-4AE9-2F28-F6D8-C1A7B75CA24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1C3DF38-4938-3FC0-E98C-700AD1554A5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8BDDC3BC-8559-4662-0236-0298C6716EA1}"/>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42471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laceholder">
    <p:bg>
      <p:bgPr>
        <a:solidFill>
          <a:schemeClr val="tx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1ABBD78-7F83-81C1-AC1F-07AD2217E61F}"/>
              </a:ext>
            </a:extLst>
          </p:cNvPr>
          <p:cNvSpPr/>
          <p:nvPr userDrawn="1"/>
        </p:nvSpPr>
        <p:spPr>
          <a:xfrm>
            <a:off x="0" y="0"/>
            <a:ext cx="4671221" cy="42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7E2F6A3-2BCA-074D-61D8-42748D5E4E1D}"/>
              </a:ext>
            </a:extLst>
          </p:cNvPr>
          <p:cNvGrpSpPr/>
          <p:nvPr userDrawn="1"/>
        </p:nvGrpSpPr>
        <p:grpSpPr>
          <a:xfrm>
            <a:off x="0" y="0"/>
            <a:ext cx="11643492" cy="6861917"/>
            <a:chOff x="0" y="0"/>
            <a:chExt cx="11643492" cy="6861917"/>
          </a:xfrm>
        </p:grpSpPr>
        <p:sp>
          <p:nvSpPr>
            <p:cNvPr id="62" name="Freeform: Shape 61">
              <a:extLst>
                <a:ext uri="{FF2B5EF4-FFF2-40B4-BE49-F238E27FC236}">
                  <a16:creationId xmlns:a16="http://schemas.microsoft.com/office/drawing/2014/main" id="{1AC8E7D0-DE74-4B8D-8CDA-0EECA6A23E6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694CA6E8-60D3-D462-89E8-66488CB36717}"/>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4" name="Picture Placeholder 33">
            <a:extLst>
              <a:ext uri="{FF2B5EF4-FFF2-40B4-BE49-F238E27FC236}">
                <a16:creationId xmlns:a16="http://schemas.microsoft.com/office/drawing/2014/main" id="{DD99E10A-7BE0-FCC2-7CA5-F51C8A7B2A34}"/>
              </a:ext>
            </a:extLst>
          </p:cNvPr>
          <p:cNvSpPr>
            <a:spLocks noGrp="1"/>
          </p:cNvSpPr>
          <p:nvPr>
            <p:ph type="pic" sz="quarter" idx="11"/>
          </p:nvPr>
        </p:nvSpPr>
        <p:spPr>
          <a:xfrm>
            <a:off x="4671222" y="0"/>
            <a:ext cx="7520778" cy="6858000"/>
          </a:xfrm>
          <a:custGeom>
            <a:avLst/>
            <a:gdLst>
              <a:gd name="connsiteX0" fmla="*/ 4843026 w 7520778"/>
              <a:gd name="connsiteY0" fmla="*/ 0 h 6858000"/>
              <a:gd name="connsiteX1" fmla="*/ 7520778 w 7520778"/>
              <a:gd name="connsiteY1" fmla="*/ 0 h 6858000"/>
              <a:gd name="connsiteX2" fmla="*/ 7520778 w 7520778"/>
              <a:gd name="connsiteY2" fmla="*/ 6858000 h 6858000"/>
              <a:gd name="connsiteX3" fmla="*/ 6972271 w 7520778"/>
              <a:gd name="connsiteY3" fmla="*/ 6858000 h 6858000"/>
              <a:gd name="connsiteX4" fmla="*/ 0 w 7520778"/>
              <a:gd name="connsiteY4" fmla="*/ 415235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0778" h="6858000">
                <a:moveTo>
                  <a:pt x="4843026" y="0"/>
                </a:moveTo>
                <a:lnTo>
                  <a:pt x="7520778" y="0"/>
                </a:lnTo>
                <a:lnTo>
                  <a:pt x="7520778" y="6858000"/>
                </a:lnTo>
                <a:lnTo>
                  <a:pt x="6972271" y="6858000"/>
                </a:lnTo>
                <a:lnTo>
                  <a:pt x="0" y="4152354"/>
                </a:lnTo>
                <a:close/>
              </a:path>
            </a:pathLst>
          </a:custGeom>
          <a:solidFill>
            <a:srgbClr val="B5B5B5"/>
          </a:solidFill>
        </p:spPr>
        <p:txBody>
          <a:bodyPr wrap="square" anchor="ctr">
            <a:noAutofit/>
          </a:bodyPr>
          <a:lstStyle>
            <a:lvl1pPr algn="ctr">
              <a:defRPr sz="1600"/>
            </a:lvl1pPr>
          </a:lstStyle>
          <a:p>
            <a:r>
              <a:rPr lang="en-US"/>
              <a:t>Click icon to add picture</a:t>
            </a:r>
            <a:endParaRPr lang="en-GB"/>
          </a:p>
        </p:txBody>
      </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4120359"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4" name="Date Placeholder 3">
            <a:extLst>
              <a:ext uri="{FF2B5EF4-FFF2-40B4-BE49-F238E27FC236}">
                <a16:creationId xmlns:a16="http://schemas.microsoft.com/office/drawing/2014/main" id="{208C8261-2418-6CA4-E1C8-CAE6C70375A0}"/>
              </a:ext>
            </a:extLst>
          </p:cNvPr>
          <p:cNvSpPr>
            <a:spLocks noGrp="1"/>
          </p:cNvSpPr>
          <p:nvPr userDrawn="1">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9A1B39F4-53FC-499E-B21F-1224C40A9CB0}" type="datetime1">
              <a:rPr lang="en-US" smtClean="0"/>
              <a:t>1/8/2024</a:t>
            </a:fld>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4120360"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5998DA53-4C47-46AE-66FE-646627B2622F}"/>
              </a:ext>
            </a:extLst>
          </p:cNvPr>
          <p:cNvSpPr>
            <a:spLocks noGrp="1"/>
          </p:cNvSpPr>
          <p:nvPr userDrawn="1">
            <p:ph type="sldNum" sz="quarter" idx="13"/>
          </p:nvPr>
        </p:nvSpPr>
        <p:spPr/>
        <p:txBody>
          <a:bodyPr/>
          <a:lstStyle/>
          <a:p>
            <a:fld id="{39C6B835-EB63-4AE7-9628-740A286606E4}" type="slidenum">
              <a:rPr lang="en-GB" smtClean="0"/>
              <a:pPr/>
              <a:t>‹#›</a:t>
            </a:fld>
            <a:endParaRPr lang="en-GB"/>
          </a:p>
        </p:txBody>
      </p:sp>
      <p:sp>
        <p:nvSpPr>
          <p:cNvPr id="3" name="Footer Placeholder 2">
            <a:extLst>
              <a:ext uri="{FF2B5EF4-FFF2-40B4-BE49-F238E27FC236}">
                <a16:creationId xmlns:a16="http://schemas.microsoft.com/office/drawing/2014/main" id="{B3AE8D73-F056-21A8-2AF4-3A2993A24756}"/>
              </a:ext>
            </a:extLst>
          </p:cNvPr>
          <p:cNvSpPr>
            <a:spLocks noGrp="1"/>
          </p:cNvSpPr>
          <p:nvPr>
            <p:ph type="ftr" sz="quarter" idx="14"/>
          </p:nvPr>
        </p:nvSpPr>
        <p:spPr>
          <a:xfrm>
            <a:off x="550863" y="6170134"/>
            <a:ext cx="7243376" cy="365125"/>
          </a:xfrm>
        </p:spPr>
        <p:txBody>
          <a:bodyPr/>
          <a:lstStyle>
            <a:lvl1pPr>
              <a:defRPr>
                <a:solidFill>
                  <a:schemeClr val="bg1"/>
                </a:solidFill>
              </a:defRPr>
            </a:lvl1pPr>
          </a:lstStyle>
          <a:p>
            <a:r>
              <a:rPr lang="en-GB"/>
              <a:t>Copyright © AQA and its licensors. All rights reserved.</a:t>
            </a:r>
            <a:endParaRPr lang="en-GB" dirty="0"/>
          </a:p>
        </p:txBody>
      </p:sp>
    </p:spTree>
    <p:extLst>
      <p:ext uri="{BB962C8B-B14F-4D97-AF65-F5344CB8AC3E}">
        <p14:creationId xmlns:p14="http://schemas.microsoft.com/office/powerpoint/2010/main" val="16044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Right (purpl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225598-3024-BA25-E127-761314B6EE2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aphic 6">
            <a:extLst>
              <a:ext uri="{FF2B5EF4-FFF2-40B4-BE49-F238E27FC236}">
                <a16:creationId xmlns:a16="http://schemas.microsoft.com/office/drawing/2014/main" id="{CABF7890-0E55-0115-15A5-CC012F7FF354}"/>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D65FF96E-EF29-2CAC-590E-0090C342D0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DB3EA71-7E52-2281-FDCA-9E3A63B7ACB8}"/>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3E0CF83-2035-B3E1-A0BE-E70840C7061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E3588A-A9A7-B315-44D6-B084E747E06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8844F958-EC74-D7FE-C251-8A895BF48E2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0340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31024-E278-C065-F580-84E36C5C12B6}"/>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3DA17C17-F486-BDC7-A9D2-B4C197593FCF}"/>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C73AD49D-49F3-B83D-9C64-44154E1402D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660AD00-FFB7-2929-139F-00128721BD5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43BEE92-BE5E-5314-FF78-A63EED944D6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4428E68-CA54-9C7C-1AA5-CB7F6CFEEB4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D6EC42BD-541E-E6A6-02D4-C4412077633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666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DAFE83-A49C-9264-B163-15F6764DDBD3}"/>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A5DE97A7-A494-78C6-7B1B-02D6FC823DE0}"/>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2A84573A-73B9-20D7-3531-A2E222DD5B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D30C5C4-10D3-0F70-AF7C-CD3D9EFF635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20100A0-CDD6-8D17-4B7C-19D1A41443A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B170355-79EE-AF5C-F5CC-81252CC4B31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5243739-4034-2AE5-1B0C-AA945C4F4A2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874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 Process (purple)">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AAA87F-B8EF-8BF0-58CE-B038DBBE740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aphic 6">
            <a:extLst>
              <a:ext uri="{FF2B5EF4-FFF2-40B4-BE49-F238E27FC236}">
                <a16:creationId xmlns:a16="http://schemas.microsoft.com/office/drawing/2014/main" id="{672BBF06-3874-F8EE-7407-4DA0A8BEB0B4}"/>
              </a:ext>
            </a:extLst>
          </p:cNvPr>
          <p:cNvGrpSpPr/>
          <p:nvPr userDrawn="1"/>
        </p:nvGrpSpPr>
        <p:grpSpPr>
          <a:xfrm>
            <a:off x="550862" y="6145831"/>
            <a:ext cx="877888" cy="356047"/>
            <a:chOff x="470661" y="492919"/>
            <a:chExt cx="1210408" cy="490907"/>
          </a:xfrm>
          <a:solidFill>
            <a:schemeClr val="bg1"/>
          </a:solidFill>
        </p:grpSpPr>
        <p:sp>
          <p:nvSpPr>
            <p:cNvPr id="14" name="Freeform: Shape 13">
              <a:extLst>
                <a:ext uri="{FF2B5EF4-FFF2-40B4-BE49-F238E27FC236}">
                  <a16:creationId xmlns:a16="http://schemas.microsoft.com/office/drawing/2014/main" id="{361CCB2C-A3E8-1371-4F6F-254D52471DB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726C71-2305-7C87-586A-703903C1951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004C832-8303-4287-CEA6-48E4431C987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A64ABB-BFCF-4F50-658D-D809E2DF0349}"/>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3EC630E0-5FA5-E59A-4C3A-9638C7F03FA4}"/>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6" name="Rectangle: Rounded Corners 5">
            <a:extLst>
              <a:ext uri="{FF2B5EF4-FFF2-40B4-BE49-F238E27FC236}">
                <a16:creationId xmlns:a16="http://schemas.microsoft.com/office/drawing/2014/main" id="{6EE01A0A-CB0D-AFAF-7484-46DF5471443C}"/>
              </a:ext>
            </a:extLst>
          </p:cNvPr>
          <p:cNvSpPr>
            <a:spLocks/>
          </p:cNvSpPr>
          <p:nvPr userDrawn="1"/>
        </p:nvSpPr>
        <p:spPr>
          <a:xfrm>
            <a:off x="550864"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7" name="Text Placeholder 14">
            <a:extLst>
              <a:ext uri="{FF2B5EF4-FFF2-40B4-BE49-F238E27FC236}">
                <a16:creationId xmlns:a16="http://schemas.microsoft.com/office/drawing/2014/main" id="{247180F8-8D6E-ACFB-A2F2-3AA4D492D611}"/>
              </a:ext>
            </a:extLst>
          </p:cNvPr>
          <p:cNvSpPr>
            <a:spLocks noGrp="1"/>
          </p:cNvSpPr>
          <p:nvPr>
            <p:ph type="body" sz="quarter" idx="12"/>
          </p:nvPr>
        </p:nvSpPr>
        <p:spPr>
          <a:xfrm>
            <a:off x="762000"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Rounded Corners 7">
            <a:extLst>
              <a:ext uri="{FF2B5EF4-FFF2-40B4-BE49-F238E27FC236}">
                <a16:creationId xmlns:a16="http://schemas.microsoft.com/office/drawing/2014/main" id="{728D4778-D84B-ADA6-FB77-5C5F5D90EF6B}"/>
              </a:ext>
            </a:extLst>
          </p:cNvPr>
          <p:cNvSpPr>
            <a:spLocks/>
          </p:cNvSpPr>
          <p:nvPr userDrawn="1"/>
        </p:nvSpPr>
        <p:spPr>
          <a:xfrm>
            <a:off x="433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9" name="Text Placeholder 14">
            <a:extLst>
              <a:ext uri="{FF2B5EF4-FFF2-40B4-BE49-F238E27FC236}">
                <a16:creationId xmlns:a16="http://schemas.microsoft.com/office/drawing/2014/main" id="{32D3BB36-3F98-5F19-CDD6-6B82ADEB74F5}"/>
              </a:ext>
            </a:extLst>
          </p:cNvPr>
          <p:cNvSpPr>
            <a:spLocks noGrp="1"/>
          </p:cNvSpPr>
          <p:nvPr>
            <p:ph type="body" sz="quarter" idx="16"/>
          </p:nvPr>
        </p:nvSpPr>
        <p:spPr>
          <a:xfrm>
            <a:off x="454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Rounded Corners 9">
            <a:extLst>
              <a:ext uri="{FF2B5EF4-FFF2-40B4-BE49-F238E27FC236}">
                <a16:creationId xmlns:a16="http://schemas.microsoft.com/office/drawing/2014/main" id="{B4443690-5A17-95CA-40C9-FA0889F8C451}"/>
              </a:ext>
            </a:extLst>
          </p:cNvPr>
          <p:cNvSpPr>
            <a:spLocks/>
          </p:cNvSpPr>
          <p:nvPr userDrawn="1"/>
        </p:nvSpPr>
        <p:spPr>
          <a:xfrm>
            <a:off x="814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1" name="Text Placeholder 14">
            <a:extLst>
              <a:ext uri="{FF2B5EF4-FFF2-40B4-BE49-F238E27FC236}">
                <a16:creationId xmlns:a16="http://schemas.microsoft.com/office/drawing/2014/main" id="{993A1023-43C7-02CC-B29B-F94BE12B4F40}"/>
              </a:ext>
            </a:extLst>
          </p:cNvPr>
          <p:cNvSpPr>
            <a:spLocks noGrp="1"/>
          </p:cNvSpPr>
          <p:nvPr>
            <p:ph type="body" sz="quarter" idx="18"/>
          </p:nvPr>
        </p:nvSpPr>
        <p:spPr>
          <a:xfrm>
            <a:off x="835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97D8F0C-0327-747B-99F3-F669C954899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68A9F60-A36E-9528-DB44-64BCB5FFF5F4}"/>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Tree>
    <p:extLst>
      <p:ext uri="{BB962C8B-B14F-4D97-AF65-F5344CB8AC3E}">
        <p14:creationId xmlns:p14="http://schemas.microsoft.com/office/powerpoint/2010/main" val="23756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B2E72-54C2-81FE-4CBD-3CBC4D2E3C8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BAB73C3-AE19-9F3D-55D9-4795C6688320}"/>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4" y="549275"/>
            <a:ext cx="5260238" cy="1128696"/>
          </a:xfrm>
        </p:spPr>
        <p:txBody>
          <a:bodyPr/>
          <a:lstStyle>
            <a:lvl1pPr>
              <a:defRPr>
                <a:solidFill>
                  <a:schemeClr val="bg1"/>
                </a:solidFill>
              </a:defRPr>
            </a:lvl1pPr>
          </a:lstStyle>
          <a:p>
            <a:r>
              <a:rPr lang="en-US"/>
              <a:t>Click to edit Master title style</a:t>
            </a:r>
            <a:endParaRPr lang="en-GB" dirty="0"/>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26023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380898" y="1962867"/>
            <a:ext cx="5260239"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Freeform: Shape 29">
            <a:extLst>
              <a:ext uri="{FF2B5EF4-FFF2-40B4-BE49-F238E27FC236}">
                <a16:creationId xmlns:a16="http://schemas.microsoft.com/office/drawing/2014/main" id="{042E8CFA-64E4-3E9B-3B8D-04A6FE389D7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1" name="Graphic 6">
            <a:extLst>
              <a:ext uri="{FF2B5EF4-FFF2-40B4-BE49-F238E27FC236}">
                <a16:creationId xmlns:a16="http://schemas.microsoft.com/office/drawing/2014/main" id="{051D97EB-9921-4B82-3EE3-55D679775059}"/>
              </a:ext>
            </a:extLst>
          </p:cNvPr>
          <p:cNvGrpSpPr/>
          <p:nvPr userDrawn="1"/>
        </p:nvGrpSpPr>
        <p:grpSpPr>
          <a:xfrm>
            <a:off x="550862" y="6145831"/>
            <a:ext cx="877888" cy="356047"/>
            <a:chOff x="470661" y="492919"/>
            <a:chExt cx="1210408" cy="490907"/>
          </a:xfrm>
          <a:solidFill>
            <a:schemeClr val="bg1"/>
          </a:solidFill>
        </p:grpSpPr>
        <p:sp>
          <p:nvSpPr>
            <p:cNvPr id="32" name="Freeform: Shape 31">
              <a:extLst>
                <a:ext uri="{FF2B5EF4-FFF2-40B4-BE49-F238E27FC236}">
                  <a16:creationId xmlns:a16="http://schemas.microsoft.com/office/drawing/2014/main" id="{B5BC4DA6-C118-6D83-55E4-632056B779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BA39353-AC52-E63E-5B2A-D9891CD4872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D7982C0-F175-F67B-0015-B9E91C6A142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8B71D9A-09AA-FEAB-B6D8-7E730F4B959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419861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69B3C-E849-DD77-E2D3-FE27645B042C}"/>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819A42FD-3B5F-4372-2B7F-D6C44720D2E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07A9C2CC-1727-A0F7-2EDC-2CE1E73EEFB6}"/>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E1DD5FC-523C-C1E0-75CB-FC05B012691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791C618-EE4D-A9D9-239D-ECC5EA0DD1F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3A5D9C4-37B3-95C3-07CC-EACA09E5DD5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84CF5FD-7B41-E4E9-B735-2DF2C70B23C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2203D63C-1CA3-D24D-5E99-AD9E13E77C0D}"/>
              </a:ext>
            </a:extLst>
          </p:cNvPr>
          <p:cNvSpPr/>
          <p:nvPr userDrawn="1"/>
        </p:nvSpPr>
        <p:spPr>
          <a:xfrm>
            <a:off x="1013292" y="0"/>
            <a:ext cx="11178708" cy="6857999"/>
          </a:xfrm>
          <a:custGeom>
            <a:avLst/>
            <a:gdLst>
              <a:gd name="connsiteX0" fmla="*/ 0 w 11178708"/>
              <a:gd name="connsiteY0" fmla="*/ 0 h 6857999"/>
              <a:gd name="connsiteX1" fmla="*/ 11178708 w 11178708"/>
              <a:gd name="connsiteY1" fmla="*/ 0 h 6857999"/>
              <a:gd name="connsiteX2" fmla="*/ 11178708 w 11178708"/>
              <a:gd name="connsiteY2" fmla="*/ 6857999 h 6857999"/>
              <a:gd name="connsiteX3" fmla="*/ 6127129 w 111787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178708" h="6857999">
                <a:moveTo>
                  <a:pt x="0" y="0"/>
                </a:moveTo>
                <a:lnTo>
                  <a:pt x="11178708" y="0"/>
                </a:lnTo>
                <a:lnTo>
                  <a:pt x="11178708" y="6857999"/>
                </a:lnTo>
                <a:lnTo>
                  <a:pt x="6127129"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6642100" y="549274"/>
            <a:ext cx="4999038" cy="1130400"/>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6642100" y="2349500"/>
            <a:ext cx="4999038" cy="3422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Picture Placeholder 8">
            <a:extLst>
              <a:ext uri="{FF2B5EF4-FFF2-40B4-BE49-F238E27FC236}">
                <a16:creationId xmlns:a16="http://schemas.microsoft.com/office/drawing/2014/main" id="{E4B3ACBB-863B-A23C-75DB-E1485040DE97}"/>
              </a:ext>
            </a:extLst>
          </p:cNvPr>
          <p:cNvSpPr>
            <a:spLocks noGrp="1"/>
          </p:cNvSpPr>
          <p:nvPr>
            <p:ph type="pic" sz="quarter" idx="13"/>
          </p:nvPr>
        </p:nvSpPr>
        <p:spPr>
          <a:xfrm>
            <a:off x="550863" y="1003300"/>
            <a:ext cx="5635333" cy="4768850"/>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86923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625E97-B146-B4DF-4123-9433B72CEB7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30D4F34-DBE7-E418-EE60-1A302E94AE1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6BF4CD64-6EF6-7CE9-AA1C-C1D7C31D88ED}"/>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BDE52F29-CA16-F8EA-68F5-D03C02B22D9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C3F5CE5-32E4-788D-0493-88D5C7EE3E9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B541A03D-CA3E-28E7-1D67-D0252D57F3D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4A80B80-A852-22CA-5601-B81D1E701768}"/>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DD84DE56-2AFF-5459-9CCD-A8DBC6FC80E3}"/>
              </a:ext>
            </a:extLst>
          </p:cNvPr>
          <p:cNvSpPr/>
          <p:nvPr userDrawn="1"/>
        </p:nvSpPr>
        <p:spPr>
          <a:xfrm flipV="1">
            <a:off x="2080092" y="0"/>
            <a:ext cx="10111908" cy="6857999"/>
          </a:xfrm>
          <a:custGeom>
            <a:avLst/>
            <a:gdLst>
              <a:gd name="connsiteX0" fmla="*/ 6127129 w 10111908"/>
              <a:gd name="connsiteY0" fmla="*/ 6857999 h 6857999"/>
              <a:gd name="connsiteX1" fmla="*/ 10111908 w 10111908"/>
              <a:gd name="connsiteY1" fmla="*/ 6857999 h 6857999"/>
              <a:gd name="connsiteX2" fmla="*/ 10111908 w 10111908"/>
              <a:gd name="connsiteY2" fmla="*/ 0 h 6857999"/>
              <a:gd name="connsiteX3" fmla="*/ 0 w 10111908"/>
              <a:gd name="connsiteY3" fmla="*/ 0 h 6857999"/>
            </a:gdLst>
            <a:ahLst/>
            <a:cxnLst>
              <a:cxn ang="0">
                <a:pos x="connsiteX0" y="connsiteY0"/>
              </a:cxn>
              <a:cxn ang="0">
                <a:pos x="connsiteX1" y="connsiteY1"/>
              </a:cxn>
              <a:cxn ang="0">
                <a:pos x="connsiteX2" y="connsiteY2"/>
              </a:cxn>
              <a:cxn ang="0">
                <a:pos x="connsiteX3" y="connsiteY3"/>
              </a:cxn>
            </a:cxnLst>
            <a:rect l="l" t="t" r="r" b="b"/>
            <a:pathLst>
              <a:path w="10111908" h="6857999">
                <a:moveTo>
                  <a:pt x="6127129" y="6857999"/>
                </a:moveTo>
                <a:lnTo>
                  <a:pt x="10111908" y="6857999"/>
                </a:lnTo>
                <a:lnTo>
                  <a:pt x="10111908" y="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Picture Placeholder 4">
            <a:extLst>
              <a:ext uri="{FF2B5EF4-FFF2-40B4-BE49-F238E27FC236}">
                <a16:creationId xmlns:a16="http://schemas.microsoft.com/office/drawing/2014/main" id="{88C6C8B4-0E6E-3D25-136F-EF0F07A16E4B}"/>
              </a:ext>
            </a:extLst>
          </p:cNvPr>
          <p:cNvSpPr>
            <a:spLocks noGrp="1"/>
          </p:cNvSpPr>
          <p:nvPr>
            <p:ph type="pic" sz="quarter" idx="15"/>
          </p:nvPr>
        </p:nvSpPr>
        <p:spPr>
          <a:xfrm>
            <a:off x="5495937" y="549276"/>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2" name="Title 1">
            <a:extLst>
              <a:ext uri="{FF2B5EF4-FFF2-40B4-BE49-F238E27FC236}">
                <a16:creationId xmlns:a16="http://schemas.microsoft.com/office/drawing/2014/main" id="{2DC7ABC6-6D12-8238-6C2A-C4D4AD68048A}"/>
              </a:ext>
            </a:extLst>
          </p:cNvPr>
          <p:cNvSpPr>
            <a:spLocks noGrp="1"/>
          </p:cNvSpPr>
          <p:nvPr>
            <p:ph type="title"/>
          </p:nvPr>
        </p:nvSpPr>
        <p:spPr>
          <a:xfrm>
            <a:off x="550863" y="549275"/>
            <a:ext cx="39703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0F68FD2-C66A-97E3-F192-6928CC94DA84}"/>
              </a:ext>
            </a:extLst>
          </p:cNvPr>
          <p:cNvSpPr>
            <a:spLocks noGrp="1"/>
          </p:cNvSpPr>
          <p:nvPr>
            <p:ph type="ftr" sz="quarter" idx="10"/>
          </p:nvPr>
        </p:nvSpPr>
        <p:spPr/>
        <p:txBody>
          <a:bodyPr/>
          <a:lstStyle/>
          <a:p>
            <a:r>
              <a:rPr lang="en-GB" dirty="0"/>
              <a:t>Copyright © </a:t>
            </a:r>
            <a:r>
              <a:rPr lang="en-GB" dirty="0">
                <a:solidFill>
                  <a:schemeClr val="bg1"/>
                </a:solidFill>
              </a:rPr>
              <a:t>AQA and its licensors. All rights reserved.</a:t>
            </a:r>
          </a:p>
        </p:txBody>
      </p:sp>
      <p:sp>
        <p:nvSpPr>
          <p:cNvPr id="4" name="Slide Number Placeholder 3">
            <a:extLst>
              <a:ext uri="{FF2B5EF4-FFF2-40B4-BE49-F238E27FC236}">
                <a16:creationId xmlns:a16="http://schemas.microsoft.com/office/drawing/2014/main" id="{05FB733C-AFD0-7D3F-6BB6-1181C54C7FBA}"/>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Picture Placeholder 4">
            <a:extLst>
              <a:ext uri="{FF2B5EF4-FFF2-40B4-BE49-F238E27FC236}">
                <a16:creationId xmlns:a16="http://schemas.microsoft.com/office/drawing/2014/main" id="{ED14D22E-B956-FFF3-BC3B-FF40DC9EF54A}"/>
              </a:ext>
            </a:extLst>
          </p:cNvPr>
          <p:cNvSpPr>
            <a:spLocks noGrp="1" noChangeAspect="1"/>
          </p:cNvSpPr>
          <p:nvPr>
            <p:ph type="pic" sz="quarter" idx="16"/>
          </p:nvPr>
        </p:nvSpPr>
        <p:spPr>
          <a:xfrm>
            <a:off x="8293463" y="549275"/>
            <a:ext cx="3352437" cy="5222875"/>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3" name="Picture Placeholder 4">
            <a:extLst>
              <a:ext uri="{FF2B5EF4-FFF2-40B4-BE49-F238E27FC236}">
                <a16:creationId xmlns:a16="http://schemas.microsoft.com/office/drawing/2014/main" id="{CDD6555C-3B97-0908-1540-C6897FE291D7}"/>
              </a:ext>
            </a:extLst>
          </p:cNvPr>
          <p:cNvSpPr>
            <a:spLocks noGrp="1"/>
          </p:cNvSpPr>
          <p:nvPr>
            <p:ph type="pic" sz="quarter" idx="17"/>
          </p:nvPr>
        </p:nvSpPr>
        <p:spPr>
          <a:xfrm>
            <a:off x="5495937" y="3303164"/>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6" name="Text Placeholder 15">
            <a:extLst>
              <a:ext uri="{FF2B5EF4-FFF2-40B4-BE49-F238E27FC236}">
                <a16:creationId xmlns:a16="http://schemas.microsoft.com/office/drawing/2014/main" id="{70909637-17E4-8D09-B6F7-13C8E546F69D}"/>
              </a:ext>
            </a:extLst>
          </p:cNvPr>
          <p:cNvSpPr>
            <a:spLocks noGrp="1"/>
          </p:cNvSpPr>
          <p:nvPr>
            <p:ph type="body" sz="quarter" idx="18"/>
          </p:nvPr>
        </p:nvSpPr>
        <p:spPr>
          <a:xfrm>
            <a:off x="550863" y="1952625"/>
            <a:ext cx="3970337" cy="3819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051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DAF01-14A2-4CAC-630D-09DDF541389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0AADCB14-A69A-1AA5-C00E-D1BE6249E00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E89BE542-76F5-3EEA-031E-BBC57CAD17E1}"/>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3B2D4DBC-DFD6-4398-2149-149B1F08AB9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03ECC8B-77D7-6F42-A355-0D636A845DD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1640157-BA39-269C-C40B-56BE692A688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F627E1F-5A92-4C30-1384-DA4844D450B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144946EF-7345-ED01-D97E-E89AEB2ED440}"/>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0B57BAED-8168-D090-18E2-7D47BEA99E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6" name="Text Placeholder 41">
            <a:extLst>
              <a:ext uri="{FF2B5EF4-FFF2-40B4-BE49-F238E27FC236}">
                <a16:creationId xmlns:a16="http://schemas.microsoft.com/office/drawing/2014/main" id="{53C215FA-AA18-F2B7-24AC-F89A1340DF0E}"/>
              </a:ext>
            </a:extLst>
          </p:cNvPr>
          <p:cNvSpPr>
            <a:spLocks noGrp="1"/>
          </p:cNvSpPr>
          <p:nvPr>
            <p:ph type="body" sz="quarter" idx="14" hasCustomPrompt="1"/>
          </p:nvPr>
        </p:nvSpPr>
        <p:spPr>
          <a:xfrm>
            <a:off x="533402" y="2974975"/>
            <a:ext cx="9728198" cy="2536825"/>
          </a:xfrm>
        </p:spPr>
        <p:txBody>
          <a:bodyPr>
            <a:noAutofit/>
          </a:bodyPr>
          <a:lstStyle>
            <a:lvl1pPr>
              <a:spcBef>
                <a:spcPts val="0"/>
              </a:spcBef>
              <a:spcAft>
                <a:spcPts val="1500"/>
              </a:spcAft>
              <a:defRPr sz="3600" b="0">
                <a:solidFill>
                  <a:schemeClr val="bg1"/>
                </a:solidFill>
                <a:latin typeface="+mn-lt"/>
              </a:defRPr>
            </a:lvl1pPr>
            <a:lvl2pPr>
              <a:spcBef>
                <a:spcPts val="0"/>
              </a:spcBef>
              <a:spcAft>
                <a:spcPts val="0"/>
              </a:spcAft>
              <a:defRPr sz="2800" b="1">
                <a:solidFill>
                  <a:schemeClr val="bg1"/>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Speaker</a:t>
            </a:r>
          </a:p>
        </p:txBody>
      </p:sp>
      <p:sp>
        <p:nvSpPr>
          <p:cNvPr id="9" name="Text Placeholder 8">
            <a:extLst>
              <a:ext uri="{FF2B5EF4-FFF2-40B4-BE49-F238E27FC236}">
                <a16:creationId xmlns:a16="http://schemas.microsoft.com/office/drawing/2014/main" id="{CF3C783D-6FFB-078A-9A3F-6E8B0D05FC92}"/>
              </a:ext>
            </a:extLst>
          </p:cNvPr>
          <p:cNvSpPr>
            <a:spLocks noGrp="1"/>
          </p:cNvSpPr>
          <p:nvPr>
            <p:ph type="body" sz="quarter" idx="15" hasCustomPrompt="1"/>
          </p:nvPr>
        </p:nvSpPr>
        <p:spPr>
          <a:xfrm>
            <a:off x="533402" y="1184788"/>
            <a:ext cx="2001837" cy="1475317"/>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
        <p:nvSpPr>
          <p:cNvPr id="10" name="Text Placeholder 9">
            <a:extLst>
              <a:ext uri="{FF2B5EF4-FFF2-40B4-BE49-F238E27FC236}">
                <a16:creationId xmlns:a16="http://schemas.microsoft.com/office/drawing/2014/main" id="{33884194-0DB0-EE2A-47F6-3BFA866C683C}"/>
              </a:ext>
            </a:extLst>
          </p:cNvPr>
          <p:cNvSpPr>
            <a:spLocks noGrp="1"/>
          </p:cNvSpPr>
          <p:nvPr>
            <p:ph type="body" sz="quarter" idx="16" hasCustomPrompt="1"/>
          </p:nvPr>
        </p:nvSpPr>
        <p:spPr>
          <a:xfrm rot="10800000">
            <a:off x="9347199" y="4269197"/>
            <a:ext cx="1371599" cy="1010843"/>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Tree>
    <p:extLst>
      <p:ext uri="{BB962C8B-B14F-4D97-AF65-F5344CB8AC3E}">
        <p14:creationId xmlns:p14="http://schemas.microsoft.com/office/powerpoint/2010/main" val="335538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ld Content Accent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CB4F7AF-306E-60B5-D6AB-48FFF9C37231}"/>
              </a:ext>
            </a:extLst>
          </p:cNvPr>
          <p:cNvSpPr/>
          <p:nvPr userDrawn="1"/>
        </p:nvSpPr>
        <p:spPr>
          <a:xfrm>
            <a:off x="0" y="0"/>
            <a:ext cx="12192000" cy="6858000"/>
          </a:xfrm>
          <a:custGeom>
            <a:avLst/>
            <a:gdLst>
              <a:gd name="connsiteX0" fmla="*/ 0 w 12192000"/>
              <a:gd name="connsiteY0" fmla="*/ 0 h 6858000"/>
              <a:gd name="connsiteX1" fmla="*/ 8355225 w 12192000"/>
              <a:gd name="connsiteY1" fmla="*/ 0 h 6858000"/>
              <a:gd name="connsiteX2" fmla="*/ 12189294 w 12192000"/>
              <a:gd name="connsiteY2" fmla="*/ 3400842 h 6858000"/>
              <a:gd name="connsiteX3" fmla="*/ 12190423 w 12192000"/>
              <a:gd name="connsiteY3" fmla="*/ 3400425 h 6858000"/>
              <a:gd name="connsiteX4" fmla="*/ 12192000 w 12192000"/>
              <a:gd name="connsiteY4" fmla="*/ 3400425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8355225" y="0"/>
                </a:lnTo>
                <a:lnTo>
                  <a:pt x="12189294" y="3400842"/>
                </a:lnTo>
                <a:lnTo>
                  <a:pt x="12190423" y="3400425"/>
                </a:lnTo>
                <a:lnTo>
                  <a:pt x="12192000" y="3400425"/>
                </a:lnTo>
                <a:lnTo>
                  <a:pt x="1219200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Picture Placeholder 22">
            <a:extLst>
              <a:ext uri="{FF2B5EF4-FFF2-40B4-BE49-F238E27FC236}">
                <a16:creationId xmlns:a16="http://schemas.microsoft.com/office/drawing/2014/main" id="{E5BBF398-1EDA-CCF2-4D7A-3D681EC404B8}"/>
              </a:ext>
            </a:extLst>
          </p:cNvPr>
          <p:cNvSpPr>
            <a:spLocks noGrp="1"/>
          </p:cNvSpPr>
          <p:nvPr>
            <p:ph type="pic" sz="quarter" idx="15"/>
          </p:nvPr>
        </p:nvSpPr>
        <p:spPr>
          <a:xfrm>
            <a:off x="2816086" y="3400425"/>
            <a:ext cx="9375915" cy="3457575"/>
          </a:xfrm>
          <a:custGeom>
            <a:avLst/>
            <a:gdLst>
              <a:gd name="connsiteX0" fmla="*/ 9374337 w 9375915"/>
              <a:gd name="connsiteY0" fmla="*/ 0 h 3457575"/>
              <a:gd name="connsiteX1" fmla="*/ 9375915 w 9375915"/>
              <a:gd name="connsiteY1" fmla="*/ 0 h 3457575"/>
              <a:gd name="connsiteX2" fmla="*/ 9375915 w 9375915"/>
              <a:gd name="connsiteY2" fmla="*/ 3457575 h 3457575"/>
              <a:gd name="connsiteX3" fmla="*/ 0 w 9375915"/>
              <a:gd name="connsiteY3" fmla="*/ 3457575 h 3457575"/>
            </a:gdLst>
            <a:ahLst/>
            <a:cxnLst>
              <a:cxn ang="0">
                <a:pos x="connsiteX0" y="connsiteY0"/>
              </a:cxn>
              <a:cxn ang="0">
                <a:pos x="connsiteX1" y="connsiteY1"/>
              </a:cxn>
              <a:cxn ang="0">
                <a:pos x="connsiteX2" y="connsiteY2"/>
              </a:cxn>
              <a:cxn ang="0">
                <a:pos x="connsiteX3" y="connsiteY3"/>
              </a:cxn>
            </a:cxnLst>
            <a:rect l="l" t="t" r="r" b="b"/>
            <a:pathLst>
              <a:path w="9375915" h="3457575">
                <a:moveTo>
                  <a:pt x="9374337" y="0"/>
                </a:moveTo>
                <a:lnTo>
                  <a:pt x="9375915" y="0"/>
                </a:lnTo>
                <a:lnTo>
                  <a:pt x="9375915" y="3457575"/>
                </a:lnTo>
                <a:lnTo>
                  <a:pt x="0" y="3457575"/>
                </a:lnTo>
                <a:close/>
              </a:path>
            </a:pathLst>
          </a:custGeom>
          <a:solidFill>
            <a:schemeClr val="bg1">
              <a:lumMod val="95000"/>
            </a:schemeClr>
          </a:solidFill>
        </p:spPr>
        <p:txBody>
          <a:bodyPr wrap="square" bIns="180000" anchor="b">
            <a:noAutofit/>
          </a:bodyPr>
          <a:lstStyle>
            <a:lvl1pPr algn="ctr">
              <a:defRPr sz="1600"/>
            </a:lvl1pPr>
          </a:lstStyle>
          <a:p>
            <a:r>
              <a:rPr lang="en-US"/>
              <a:t>Click icon to add picture</a:t>
            </a:r>
            <a:endParaRPr lang="en-GB"/>
          </a:p>
        </p:txBody>
      </p:sp>
      <p:sp>
        <p:nvSpPr>
          <p:cNvPr id="6" name="Title 5">
            <a:extLst>
              <a:ext uri="{FF2B5EF4-FFF2-40B4-BE49-F238E27FC236}">
                <a16:creationId xmlns:a16="http://schemas.microsoft.com/office/drawing/2014/main" id="{B3AAF368-4039-0A8A-F273-777610518BC7}"/>
              </a:ext>
            </a:extLst>
          </p:cNvPr>
          <p:cNvSpPr>
            <a:spLocks noGrp="1"/>
          </p:cNvSpPr>
          <p:nvPr>
            <p:ph type="title"/>
          </p:nvPr>
        </p:nvSpPr>
        <p:spPr>
          <a:xfrm>
            <a:off x="550863" y="549275"/>
            <a:ext cx="8072437" cy="1128696"/>
          </a:xfrm>
        </p:spPr>
        <p:txBody>
          <a:bodyPr/>
          <a:lstStyle>
            <a:lvl1pPr>
              <a:defRPr>
                <a:solidFill>
                  <a:schemeClr val="bg1"/>
                </a:solidFill>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7ADA37B6-2103-63A1-B2C6-B137B9764401}"/>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9B90843F-2F05-0893-55B0-297EE7A55CD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0" name="Text Placeholder 4">
            <a:extLst>
              <a:ext uri="{FF2B5EF4-FFF2-40B4-BE49-F238E27FC236}">
                <a16:creationId xmlns:a16="http://schemas.microsoft.com/office/drawing/2014/main" id="{F6CE024F-6738-8293-A529-81D7FA9C9052}"/>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0" name="Graphic 6">
            <a:extLst>
              <a:ext uri="{FF2B5EF4-FFF2-40B4-BE49-F238E27FC236}">
                <a16:creationId xmlns:a16="http://schemas.microsoft.com/office/drawing/2014/main" id="{BED0DA60-49E4-CA0B-0FB8-A669244FFC85}"/>
              </a:ext>
            </a:extLst>
          </p:cNvPr>
          <p:cNvGrpSpPr/>
          <p:nvPr userDrawn="1"/>
        </p:nvGrpSpPr>
        <p:grpSpPr>
          <a:xfrm>
            <a:off x="550862" y="6145831"/>
            <a:ext cx="877888" cy="356047"/>
            <a:chOff x="470661" y="492919"/>
            <a:chExt cx="1210408" cy="490907"/>
          </a:xfrm>
          <a:solidFill>
            <a:schemeClr val="bg1"/>
          </a:solidFill>
        </p:grpSpPr>
        <p:sp>
          <p:nvSpPr>
            <p:cNvPr id="31" name="Freeform: Shape 30">
              <a:extLst>
                <a:ext uri="{FF2B5EF4-FFF2-40B4-BE49-F238E27FC236}">
                  <a16:creationId xmlns:a16="http://schemas.microsoft.com/office/drawing/2014/main" id="{578052A6-A6E9-F8F8-5F2F-70F3BDF7F61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A251E49-A004-FCCA-6E75-06BBDEF5D10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65A2B23-EEDD-780A-3D79-6D9381C24D1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33FD30-2326-6344-7C89-866B1CB3F04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Freeform: Shape 1">
            <a:extLst>
              <a:ext uri="{FF2B5EF4-FFF2-40B4-BE49-F238E27FC236}">
                <a16:creationId xmlns:a16="http://schemas.microsoft.com/office/drawing/2014/main" id="{629AB1E2-D270-D556-FE5D-879C5837764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03685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A">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8B854-F73F-BCE3-C641-2D650F47E3B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Picture 9">
            <a:extLst>
              <a:ext uri="{FF2B5EF4-FFF2-40B4-BE49-F238E27FC236}">
                <a16:creationId xmlns:a16="http://schemas.microsoft.com/office/drawing/2014/main" id="{F48E8205-AC18-CC17-0F16-FA4DBF1CCD77}"/>
              </a:ext>
            </a:extLst>
          </p:cNvPr>
          <p:cNvPicPr>
            <a:picLocks noChangeAspect="1"/>
          </p:cNvPicPr>
          <p:nvPr userDrawn="1"/>
        </p:nvPicPr>
        <p:blipFill rotWithShape="1">
          <a:blip r:embed="rId2"/>
          <a:srcRect l="23232" r="23333" b="29833"/>
          <a:stretch/>
        </p:blipFill>
        <p:spPr>
          <a:xfrm>
            <a:off x="5207602" y="972457"/>
            <a:ext cx="6741928" cy="5885543"/>
          </a:xfrm>
          <a:prstGeom prst="rect">
            <a:avLst/>
          </a:prstGeom>
        </p:spPr>
      </p:pic>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F25C865-5D79-2C97-ED79-67F0731CC386}"/>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7EF501D8-4934-5521-5B55-EF190047F8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960861C-8B82-FBC2-FACD-467D0FA87FC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C1E886-C7E5-0FC9-3317-60C581A1EC6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BACE94B-3B52-58C6-F3CA-00BD89BB093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1" name="Freeform: Shape 10">
            <a:extLst>
              <a:ext uri="{FF2B5EF4-FFF2-40B4-BE49-F238E27FC236}">
                <a16:creationId xmlns:a16="http://schemas.microsoft.com/office/drawing/2014/main" id="{01A2BB41-37DE-1AB3-7637-746BF2072B8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58159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Red (righ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5323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B">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652CC1-DA38-8C06-F9A2-2F322CC0A30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pic>
        <p:nvPicPr>
          <p:cNvPr id="5" name="Picture 4">
            <a:extLst>
              <a:ext uri="{FF2B5EF4-FFF2-40B4-BE49-F238E27FC236}">
                <a16:creationId xmlns:a16="http://schemas.microsoft.com/office/drawing/2014/main" id="{5B006897-DEE2-8028-33C6-DBBE9747BE90}"/>
              </a:ext>
            </a:extLst>
          </p:cNvPr>
          <p:cNvPicPr>
            <a:picLocks noChangeAspect="1"/>
          </p:cNvPicPr>
          <p:nvPr userDrawn="1"/>
        </p:nvPicPr>
        <p:blipFill rotWithShape="1">
          <a:blip r:embed="rId2"/>
          <a:srcRect l="104" r="1221" b="12914"/>
          <a:stretch/>
        </p:blipFill>
        <p:spPr>
          <a:xfrm>
            <a:off x="4502806" y="1132114"/>
            <a:ext cx="7689194" cy="5725886"/>
          </a:xfrm>
          <a:prstGeom prst="rect">
            <a:avLst/>
          </a:prstGeom>
        </p:spPr>
      </p:pic>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Freeform: Shape 10">
            <a:extLst>
              <a:ext uri="{FF2B5EF4-FFF2-40B4-BE49-F238E27FC236}">
                <a16:creationId xmlns:a16="http://schemas.microsoft.com/office/drawing/2014/main" id="{9BB08096-B054-CAD1-643A-EF6D912A6687}"/>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60153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Editable">
    <p:bg>
      <p:bgPr>
        <a:solidFill>
          <a:schemeClr val="accent4"/>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F82C314-F44C-A9F2-FF93-4F5737DBE0EA}"/>
              </a:ext>
            </a:extLst>
          </p:cNvPr>
          <p:cNvSpPr/>
          <p:nvPr userDrawn="1"/>
        </p:nvSpPr>
        <p:spPr>
          <a:xfrm>
            <a:off x="0" y="0"/>
            <a:ext cx="12192000" cy="6858000"/>
          </a:xfrm>
          <a:custGeom>
            <a:avLst/>
            <a:gdLst>
              <a:gd name="connsiteX0" fmla="*/ 12192000 w 12192000"/>
              <a:gd name="connsiteY0" fmla="*/ 3490132 h 6858000"/>
              <a:gd name="connsiteX1" fmla="*/ 12192000 w 12192000"/>
              <a:gd name="connsiteY1" fmla="*/ 6858000 h 6858000"/>
              <a:gd name="connsiteX2" fmla="*/ 11029759 w 12192000"/>
              <a:gd name="connsiteY2" fmla="*/ 6858000 h 6858000"/>
              <a:gd name="connsiteX3" fmla="*/ 11030858 w 12192000"/>
              <a:gd name="connsiteY3" fmla="*/ 6850744 h 6858000"/>
              <a:gd name="connsiteX4" fmla="*/ 0 w 12192000"/>
              <a:gd name="connsiteY4" fmla="*/ 0 h 6858000"/>
              <a:gd name="connsiteX5" fmla="*/ 10933513 w 12192000"/>
              <a:gd name="connsiteY5" fmla="*/ 0 h 6858000"/>
              <a:gd name="connsiteX6" fmla="*/ 850980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192000" y="3490132"/>
                </a:moveTo>
                <a:lnTo>
                  <a:pt x="12192000" y="6858000"/>
                </a:lnTo>
                <a:lnTo>
                  <a:pt x="11029759" y="6858000"/>
                </a:lnTo>
                <a:lnTo>
                  <a:pt x="11030858" y="6850744"/>
                </a:lnTo>
                <a:close/>
                <a:moveTo>
                  <a:pt x="0" y="0"/>
                </a:moveTo>
                <a:lnTo>
                  <a:pt x="10933513" y="0"/>
                </a:lnTo>
                <a:lnTo>
                  <a:pt x="850980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AB7262BA-B000-10B7-20AF-8D5F1CD3FD1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8921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C">
    <p:bg>
      <p:bgPr>
        <a:solidFill>
          <a:schemeClr val="bg2"/>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F51905-55ED-6628-EB6D-462969CFF1E3}"/>
              </a:ext>
            </a:extLst>
          </p:cNvPr>
          <p:cNvSpPr>
            <a:spLocks noGrp="1"/>
          </p:cNvSpPr>
          <p:nvPr>
            <p:ph type="pic" sz="quarter" idx="13"/>
          </p:nvPr>
        </p:nvSpPr>
        <p:spPr>
          <a:xfrm>
            <a:off x="5705688" y="0"/>
            <a:ext cx="6486313" cy="6857997"/>
          </a:xfrm>
          <a:custGeom>
            <a:avLst/>
            <a:gdLst>
              <a:gd name="connsiteX0" fmla="*/ 2548205 w 6486313"/>
              <a:gd name="connsiteY0" fmla="*/ 0 h 6857997"/>
              <a:gd name="connsiteX1" fmla="*/ 6486313 w 6486313"/>
              <a:gd name="connsiteY1" fmla="*/ 0 h 6857997"/>
              <a:gd name="connsiteX2" fmla="*/ 6486313 w 6486313"/>
              <a:gd name="connsiteY2" fmla="*/ 6857997 h 6857997"/>
              <a:gd name="connsiteX3" fmla="*/ 0 w 6486313"/>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486313" h="6857997">
                <a:moveTo>
                  <a:pt x="2548205" y="0"/>
                </a:moveTo>
                <a:lnTo>
                  <a:pt x="6486313" y="0"/>
                </a:lnTo>
                <a:lnTo>
                  <a:pt x="6486313" y="6857997"/>
                </a:lnTo>
                <a:lnTo>
                  <a:pt x="0" y="6857997"/>
                </a:lnTo>
                <a:close/>
              </a:path>
            </a:pathLst>
          </a:custGeom>
          <a:solidFill>
            <a:schemeClr val="bg1">
              <a:lumMod val="95000"/>
            </a:schemeClr>
          </a:solidFill>
        </p:spPr>
        <p:txBody>
          <a:bodyPr wrap="square" anchor="ctr">
            <a:noAutofit/>
          </a:bodyPr>
          <a:lstStyle>
            <a:lvl1pPr algn="ctr">
              <a:defRPr sz="1600"/>
            </a:lvl1pPr>
          </a:lstStyle>
          <a:p>
            <a:r>
              <a:rPr lang="en-US"/>
              <a:t>Click icon to add picture</a:t>
            </a:r>
            <a:endParaRPr lang="en-GB"/>
          </a:p>
        </p:txBody>
      </p:sp>
      <p:sp>
        <p:nvSpPr>
          <p:cNvPr id="36" name="Freeform: Shape 35">
            <a:extLst>
              <a:ext uri="{FF2B5EF4-FFF2-40B4-BE49-F238E27FC236}">
                <a16:creationId xmlns:a16="http://schemas.microsoft.com/office/drawing/2014/main" id="{AF45D75E-0842-461F-F089-BC8F66DF8255}"/>
              </a:ext>
            </a:extLst>
          </p:cNvPr>
          <p:cNvSpPr/>
          <p:nvPr userDrawn="1"/>
        </p:nvSpPr>
        <p:spPr>
          <a:xfrm>
            <a:off x="1" y="4483100"/>
            <a:ext cx="3371453" cy="2374897"/>
          </a:xfrm>
          <a:custGeom>
            <a:avLst/>
            <a:gdLst>
              <a:gd name="connsiteX0" fmla="*/ 0 w 3371453"/>
              <a:gd name="connsiteY0" fmla="*/ 0 h 3778879"/>
              <a:gd name="connsiteX1" fmla="*/ 3371453 w 3371453"/>
              <a:gd name="connsiteY1" fmla="*/ 3778879 h 3778879"/>
              <a:gd name="connsiteX2" fmla="*/ 0 w 3371453"/>
              <a:gd name="connsiteY2" fmla="*/ 3778879 h 3778879"/>
            </a:gdLst>
            <a:ahLst/>
            <a:cxnLst>
              <a:cxn ang="0">
                <a:pos x="connsiteX0" y="connsiteY0"/>
              </a:cxn>
              <a:cxn ang="0">
                <a:pos x="connsiteX1" y="connsiteY1"/>
              </a:cxn>
              <a:cxn ang="0">
                <a:pos x="connsiteX2" y="connsiteY2"/>
              </a:cxn>
            </a:cxnLst>
            <a:rect l="l" t="t" r="r" b="b"/>
            <a:pathLst>
              <a:path w="3371453" h="3778879">
                <a:moveTo>
                  <a:pt x="0" y="0"/>
                </a:moveTo>
                <a:lnTo>
                  <a:pt x="3371453" y="3778879"/>
                </a:lnTo>
                <a:lnTo>
                  <a:pt x="0" y="37788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4518025"/>
          </a:xfrm>
        </p:spPr>
        <p:txBody>
          <a:bodyPr>
            <a:noAutofit/>
          </a:bodyPr>
          <a:lstStyle>
            <a:lvl1pPr>
              <a:lnSpc>
                <a:spcPct val="95000"/>
              </a:lnSpc>
              <a:spcBef>
                <a:spcPts val="0"/>
              </a:spcBef>
              <a:spcAft>
                <a:spcPts val="0"/>
              </a:spcAft>
              <a:defRPr sz="6000">
                <a:solidFill>
                  <a:schemeClr val="tx2"/>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11837E6-C7F4-547D-AD3A-792C635D9B6E}"/>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001E1D8D-2212-D3F5-8355-95B7F42D67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94F8B72-36C3-74F6-C1A7-BBFA840795C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08914EB-2CC1-254C-863F-9619EFD22B9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E002BD0-77A1-6A4F-C44E-7046F5DA1FC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5102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Overlay">
    <p:bg>
      <p:bgPr>
        <a:solidFill>
          <a:schemeClr val="tx2"/>
        </a:solidFill>
        <a:effectLst/>
      </p:bgPr>
    </p:bg>
    <p:spTree>
      <p:nvGrpSpPr>
        <p:cNvPr id="1" name=""/>
        <p:cNvGrpSpPr/>
        <p:nvPr/>
      </p:nvGrpSpPr>
      <p:grpSpPr>
        <a:xfrm>
          <a:off x="0" y="0"/>
          <a:ext cx="0" cy="0"/>
          <a:chOff x="0" y="0"/>
          <a:chExt cx="0" cy="0"/>
        </a:xfrm>
      </p:grpSpPr>
      <p:pic>
        <p:nvPicPr>
          <p:cNvPr id="31" name="Picture 30" descr="A group of people sitting together&#10;&#10;Description automatically generated with low confidence">
            <a:extLst>
              <a:ext uri="{FF2B5EF4-FFF2-40B4-BE49-F238E27FC236}">
                <a16:creationId xmlns:a16="http://schemas.microsoft.com/office/drawing/2014/main" id="{4C84D556-F417-D498-89A7-86615158CC68}"/>
              </a:ext>
            </a:extLst>
          </p:cNvPr>
          <p:cNvPicPr>
            <a:picLocks noChangeAspect="1"/>
          </p:cNvPicPr>
          <p:nvPr userDrawn="1"/>
        </p:nvPicPr>
        <p:blipFill rotWithShape="1">
          <a:blip r:embed="rId2"/>
          <a:srcRect l="23423" t="2001" b="1957"/>
          <a:stretch/>
        </p:blipFill>
        <p:spPr>
          <a:xfrm>
            <a:off x="4318000" y="0"/>
            <a:ext cx="7874000" cy="6858000"/>
          </a:xfrm>
          <a:prstGeom prst="rect">
            <a:avLst/>
          </a:prstGeom>
        </p:spPr>
      </p:pic>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835D27EB-0775-4508-6A3B-A0923C28B86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2" name="Graphic 6">
            <a:extLst>
              <a:ext uri="{FF2B5EF4-FFF2-40B4-BE49-F238E27FC236}">
                <a16:creationId xmlns:a16="http://schemas.microsoft.com/office/drawing/2014/main" id="{C421B739-E786-32CC-F1FB-9ACCC62238DF}"/>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D6436E57-FBA6-C503-9D97-FFC56A55AAA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87129E0-DD80-8E6A-397B-BC8115799EF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6A267CF-0FB1-3667-57B3-1F3FEC720D8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8203903-BF64-45D3-B6B8-9A1BB5BA10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reeform: Shape 5">
            <a:extLst>
              <a:ext uri="{FF2B5EF4-FFF2-40B4-BE49-F238E27FC236}">
                <a16:creationId xmlns:a16="http://schemas.microsoft.com/office/drawing/2014/main" id="{243B3493-27C7-3422-77F2-5C4796BE2CD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1871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Image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120EACF7-E397-35A3-E6DA-BF342039035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Shape 5">
            <a:extLst>
              <a:ext uri="{FF2B5EF4-FFF2-40B4-BE49-F238E27FC236}">
                <a16:creationId xmlns:a16="http://schemas.microsoft.com/office/drawing/2014/main" id="{32E606D8-E495-AD14-1D64-F39284BBDD2F}"/>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2" name="Graphic 6">
            <a:extLst>
              <a:ext uri="{FF2B5EF4-FFF2-40B4-BE49-F238E27FC236}">
                <a16:creationId xmlns:a16="http://schemas.microsoft.com/office/drawing/2014/main" id="{74835650-CAA5-BA7F-29AB-6F6D9CABFE08}"/>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F3ADA21E-47CF-4016-A09B-95C96E65D7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0CE4F30-0E26-9E2D-8EB2-9C0619B621A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E877FC2-6F8B-3823-FDBC-2CAB395BF60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17BAA53-B18E-EC1A-1BED-837E1F2E6F3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7109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 Map">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F80873F-FEE8-157A-D556-0A43E6FD0EF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588D4DB-7A6E-494B-C0CC-9BEFA9F3594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6" name="Graphic 6">
            <a:extLst>
              <a:ext uri="{FF2B5EF4-FFF2-40B4-BE49-F238E27FC236}">
                <a16:creationId xmlns:a16="http://schemas.microsoft.com/office/drawing/2014/main" id="{908476C2-E95E-8EAE-EAC9-22F745154CEB}"/>
              </a:ext>
            </a:extLst>
          </p:cNvPr>
          <p:cNvGrpSpPr/>
          <p:nvPr userDrawn="1"/>
        </p:nvGrpSpPr>
        <p:grpSpPr>
          <a:xfrm>
            <a:off x="550862" y="6145831"/>
            <a:ext cx="877888" cy="356047"/>
            <a:chOff x="470661" y="492919"/>
            <a:chExt cx="1210408" cy="490907"/>
          </a:xfrm>
          <a:solidFill>
            <a:schemeClr val="tx2"/>
          </a:solidFill>
        </p:grpSpPr>
        <p:sp>
          <p:nvSpPr>
            <p:cNvPr id="37" name="Freeform: Shape 36">
              <a:extLst>
                <a:ext uri="{FF2B5EF4-FFF2-40B4-BE49-F238E27FC236}">
                  <a16:creationId xmlns:a16="http://schemas.microsoft.com/office/drawing/2014/main" id="{2DCDA524-936B-2924-E4CE-0A67C0D669F9}"/>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023BCD2-BCB9-BF8F-C145-C0AB8217B94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BD33DFB-E547-9F13-EF77-2476EDFDEBC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F64FCC5-C6B0-2084-8F86-163A0CD6AA8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34" name="Group 33">
            <a:extLst>
              <a:ext uri="{FF2B5EF4-FFF2-40B4-BE49-F238E27FC236}">
                <a16:creationId xmlns:a16="http://schemas.microsoft.com/office/drawing/2014/main" id="{9B484FE3-371E-9401-5550-4B3B27D328BA}"/>
              </a:ext>
            </a:extLst>
          </p:cNvPr>
          <p:cNvGrpSpPr/>
          <p:nvPr userDrawn="1"/>
        </p:nvGrpSpPr>
        <p:grpSpPr>
          <a:xfrm>
            <a:off x="5208479" y="0"/>
            <a:ext cx="6978062" cy="6858000"/>
            <a:chOff x="5208479" y="0"/>
            <a:chExt cx="6978062" cy="6858000"/>
          </a:xfrm>
          <a:solidFill>
            <a:schemeClr val="tx2"/>
          </a:solidFill>
        </p:grpSpPr>
        <p:sp>
          <p:nvSpPr>
            <p:cNvPr id="31" name="Freeform: Shape 30">
              <a:extLst>
                <a:ext uri="{FF2B5EF4-FFF2-40B4-BE49-F238E27FC236}">
                  <a16:creationId xmlns:a16="http://schemas.microsoft.com/office/drawing/2014/main" id="{981464DE-15B9-E797-69DF-3DFD43585A43}"/>
                </a:ext>
              </a:extLst>
            </p:cNvPr>
            <p:cNvSpPr/>
            <p:nvPr userDrawn="1"/>
          </p:nvSpPr>
          <p:spPr>
            <a:xfrm>
              <a:off x="5208479" y="0"/>
              <a:ext cx="5188719" cy="6858000"/>
            </a:xfrm>
            <a:custGeom>
              <a:avLst/>
              <a:gdLst>
                <a:gd name="connsiteX0" fmla="*/ 0 w 5188719"/>
                <a:gd name="connsiteY0" fmla="*/ 0 h 6858000"/>
                <a:gd name="connsiteX1" fmla="*/ 2527905 w 5188719"/>
                <a:gd name="connsiteY1" fmla="*/ 0 h 6858000"/>
                <a:gd name="connsiteX2" fmla="*/ 5188719 w 5188719"/>
                <a:gd name="connsiteY2" fmla="*/ 6858000 h 6858000"/>
                <a:gd name="connsiteX3" fmla="*/ 2647919 w 518871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8719" h="6858000">
                  <a:moveTo>
                    <a:pt x="0" y="0"/>
                  </a:moveTo>
                  <a:lnTo>
                    <a:pt x="2527905" y="0"/>
                  </a:lnTo>
                  <a:lnTo>
                    <a:pt x="5188719" y="6858000"/>
                  </a:lnTo>
                  <a:lnTo>
                    <a:pt x="2647919"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Rectangle 31">
              <a:extLst>
                <a:ext uri="{FF2B5EF4-FFF2-40B4-BE49-F238E27FC236}">
                  <a16:creationId xmlns:a16="http://schemas.microsoft.com/office/drawing/2014/main" id="{0CB77CA8-AB61-5943-BDAF-95C17B85FD7C}"/>
                </a:ext>
              </a:extLst>
            </p:cNvPr>
            <p:cNvSpPr/>
            <p:nvPr userDrawn="1"/>
          </p:nvSpPr>
          <p:spPr>
            <a:xfrm>
              <a:off x="9425616" y="0"/>
              <a:ext cx="27609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D66E3E4-4AAB-D404-FE21-51647D343EE0}"/>
                </a:ext>
              </a:extLst>
            </p:cNvPr>
            <p:cNvSpPr/>
            <p:nvPr userDrawn="1"/>
          </p:nvSpPr>
          <p:spPr>
            <a:xfrm>
              <a:off x="7584116" y="0"/>
              <a:ext cx="2760925" cy="438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EDECB1A-0021-0F87-C4D7-59E21EE5EBF0}"/>
              </a:ext>
            </a:extLst>
          </p:cNvPr>
          <p:cNvSpPr>
            <a:spLocks noGrp="1"/>
          </p:cNvSpPr>
          <p:nvPr>
            <p:ph type="title"/>
          </p:nvPr>
        </p:nvSpPr>
        <p:spPr>
          <a:xfrm>
            <a:off x="550863" y="549275"/>
            <a:ext cx="58217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23F79A9-39F7-40A7-BA44-7310FC798524}"/>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50A09722-7660-1DE5-E9BC-B6F0B0A48B9D}"/>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5" name="Group 4">
            <a:extLst>
              <a:ext uri="{FF2B5EF4-FFF2-40B4-BE49-F238E27FC236}">
                <a16:creationId xmlns:a16="http://schemas.microsoft.com/office/drawing/2014/main" id="{220E747E-062C-2F69-69F0-4FABA88E25B0}"/>
              </a:ext>
            </a:extLst>
          </p:cNvPr>
          <p:cNvGrpSpPr/>
          <p:nvPr userDrawn="1"/>
        </p:nvGrpSpPr>
        <p:grpSpPr>
          <a:xfrm>
            <a:off x="7808440" y="566057"/>
            <a:ext cx="3575671" cy="5753934"/>
            <a:chOff x="3964993" y="21"/>
            <a:chExt cx="4261136" cy="6856977"/>
          </a:xfrm>
          <a:solidFill>
            <a:schemeClr val="bg1"/>
          </a:solidFill>
          <a:effectLst>
            <a:outerShdw blurRad="152400" dist="76200" dir="2700000" algn="tl" rotWithShape="0">
              <a:prstClr val="black">
                <a:alpha val="49000"/>
              </a:prstClr>
            </a:outerShdw>
          </a:effectLst>
        </p:grpSpPr>
        <p:sp>
          <p:nvSpPr>
            <p:cNvPr id="6" name="Freeform: Shape 5">
              <a:extLst>
                <a:ext uri="{FF2B5EF4-FFF2-40B4-BE49-F238E27FC236}">
                  <a16:creationId xmlns:a16="http://schemas.microsoft.com/office/drawing/2014/main" id="{398E2CDE-2580-C347-BF88-E69062D492CD}"/>
                </a:ext>
              </a:extLst>
            </p:cNvPr>
            <p:cNvSpPr/>
            <p:nvPr/>
          </p:nvSpPr>
          <p:spPr>
            <a:xfrm>
              <a:off x="4614951" y="510471"/>
              <a:ext cx="3611178" cy="6296925"/>
            </a:xfrm>
            <a:custGeom>
              <a:avLst/>
              <a:gdLst>
                <a:gd name="connsiteX0" fmla="*/ 1670149 w 3611178"/>
                <a:gd name="connsiteY0" fmla="*/ 5132877 h 6296924"/>
                <a:gd name="connsiteX1" fmla="*/ 1540517 w 3611178"/>
                <a:gd name="connsiteY1" fmla="*/ 5176122 h 6296924"/>
                <a:gd name="connsiteX2" fmla="*/ 1462407 w 3611178"/>
                <a:gd name="connsiteY2" fmla="*/ 5235048 h 6296924"/>
                <a:gd name="connsiteX3" fmla="*/ 1442432 w 3611178"/>
                <a:gd name="connsiteY3" fmla="*/ 5274061 h 6296924"/>
                <a:gd name="connsiteX4" fmla="*/ 1347829 w 3611178"/>
                <a:gd name="connsiteY4" fmla="*/ 5286322 h 6296924"/>
                <a:gd name="connsiteX5" fmla="*/ 1246346 w 3611178"/>
                <a:gd name="connsiteY5" fmla="*/ 5233526 h 6296924"/>
                <a:gd name="connsiteX6" fmla="*/ 1160939 w 3611178"/>
                <a:gd name="connsiteY6" fmla="*/ 5137735 h 6296924"/>
                <a:gd name="connsiteX7" fmla="*/ 1093714 w 3611178"/>
                <a:gd name="connsiteY7" fmla="*/ 5139653 h 6296924"/>
                <a:gd name="connsiteX8" fmla="*/ 1057725 w 3611178"/>
                <a:gd name="connsiteY8" fmla="*/ 5159546 h 6296924"/>
                <a:gd name="connsiteX9" fmla="*/ 996130 w 3611178"/>
                <a:gd name="connsiteY9" fmla="*/ 5173912 h 6296924"/>
                <a:gd name="connsiteX10" fmla="*/ 950820 w 3611178"/>
                <a:gd name="connsiteY10" fmla="*/ 5157377 h 6296924"/>
                <a:gd name="connsiteX11" fmla="*/ 946483 w 3611178"/>
                <a:gd name="connsiteY11" fmla="*/ 5117175 h 6296924"/>
                <a:gd name="connsiteX12" fmla="*/ 985308 w 3611178"/>
                <a:gd name="connsiteY12" fmla="*/ 5108751 h 6296924"/>
                <a:gd name="connsiteX13" fmla="*/ 1028971 w 3611178"/>
                <a:gd name="connsiteY13" fmla="*/ 5096845 h 6296924"/>
                <a:gd name="connsiteX14" fmla="*/ 972652 w 3611178"/>
                <a:gd name="connsiteY14" fmla="*/ 5077641 h 6296924"/>
                <a:gd name="connsiteX15" fmla="*/ 910160 w 3611178"/>
                <a:gd name="connsiteY15" fmla="*/ 5038107 h 6296924"/>
                <a:gd name="connsiteX16" fmla="*/ 901173 w 3611178"/>
                <a:gd name="connsiteY16" fmla="*/ 5022844 h 6296924"/>
                <a:gd name="connsiteX17" fmla="*/ 821271 w 3611178"/>
                <a:gd name="connsiteY17" fmla="*/ 5035960 h 6296924"/>
                <a:gd name="connsiteX18" fmla="*/ 766766 w 3611178"/>
                <a:gd name="connsiteY18" fmla="*/ 5078079 h 6296924"/>
                <a:gd name="connsiteX19" fmla="*/ 760760 w 3611178"/>
                <a:gd name="connsiteY19" fmla="*/ 5090882 h 6296924"/>
                <a:gd name="connsiteX20" fmla="*/ 610902 w 3611178"/>
                <a:gd name="connsiteY20" fmla="*/ 5114236 h 6296924"/>
                <a:gd name="connsiteX21" fmla="*/ 597244 w 3611178"/>
                <a:gd name="connsiteY21" fmla="*/ 5059042 h 6296924"/>
                <a:gd name="connsiteX22" fmla="*/ 595493 w 3611178"/>
                <a:gd name="connsiteY22" fmla="*/ 5047991 h 6296924"/>
                <a:gd name="connsiteX23" fmla="*/ 574454 w 3611178"/>
                <a:gd name="connsiteY23" fmla="*/ 5041068 h 6296924"/>
                <a:gd name="connsiteX24" fmla="*/ 517780 w 3611178"/>
                <a:gd name="connsiteY24" fmla="*/ 5030997 h 6296924"/>
                <a:gd name="connsiteX25" fmla="*/ 571201 w 3611178"/>
                <a:gd name="connsiteY25" fmla="*/ 4951074 h 6296924"/>
                <a:gd name="connsiteX26" fmla="*/ 466444 w 3611178"/>
                <a:gd name="connsiteY26" fmla="*/ 4933100 h 6296924"/>
                <a:gd name="connsiteX27" fmla="*/ 510440 w 3611178"/>
                <a:gd name="connsiteY27" fmla="*/ 4889312 h 6296924"/>
                <a:gd name="connsiteX28" fmla="*/ 595681 w 3611178"/>
                <a:gd name="connsiteY28" fmla="*/ 4817646 h 6296924"/>
                <a:gd name="connsiteX29" fmla="*/ 631628 w 3611178"/>
                <a:gd name="connsiteY29" fmla="*/ 4813601 h 6296924"/>
                <a:gd name="connsiteX30" fmla="*/ 733049 w 3611178"/>
                <a:gd name="connsiteY30" fmla="*/ 4770773 h 6296924"/>
                <a:gd name="connsiteX31" fmla="*/ 789306 w 3611178"/>
                <a:gd name="connsiteY31" fmla="*/ 4736159 h 6296924"/>
                <a:gd name="connsiteX32" fmla="*/ 890748 w 3611178"/>
                <a:gd name="connsiteY32" fmla="*/ 4694019 h 6296924"/>
                <a:gd name="connsiteX33" fmla="*/ 1004116 w 3611178"/>
                <a:gd name="connsiteY33" fmla="*/ 4617474 h 6296924"/>
                <a:gd name="connsiteX34" fmla="*/ 1032474 w 3611178"/>
                <a:gd name="connsiteY34" fmla="*/ 4409878 h 6296924"/>
                <a:gd name="connsiteX35" fmla="*/ 1032828 w 3611178"/>
                <a:gd name="connsiteY35" fmla="*/ 4359585 h 6296924"/>
                <a:gd name="connsiteX36" fmla="*/ 1044672 w 3611178"/>
                <a:gd name="connsiteY36" fmla="*/ 4344196 h 6296924"/>
                <a:gd name="connsiteX37" fmla="*/ 1004846 w 3611178"/>
                <a:gd name="connsiteY37" fmla="*/ 4182619 h 6296924"/>
                <a:gd name="connsiteX38" fmla="*/ 868562 w 3611178"/>
                <a:gd name="connsiteY38" fmla="*/ 4244298 h 6296924"/>
                <a:gd name="connsiteX39" fmla="*/ 848148 w 3611178"/>
                <a:gd name="connsiteY39" fmla="*/ 4256058 h 6296924"/>
                <a:gd name="connsiteX40" fmla="*/ 748646 w 3611178"/>
                <a:gd name="connsiteY40" fmla="*/ 4246695 h 6296924"/>
                <a:gd name="connsiteX41" fmla="*/ 828548 w 3611178"/>
                <a:gd name="connsiteY41" fmla="*/ 4150446 h 6296924"/>
                <a:gd name="connsiteX42" fmla="*/ 903238 w 3611178"/>
                <a:gd name="connsiteY42" fmla="*/ 4098567 h 6296924"/>
                <a:gd name="connsiteX43" fmla="*/ 897587 w 3611178"/>
                <a:gd name="connsiteY43" fmla="*/ 3994332 h 6296924"/>
                <a:gd name="connsiteX44" fmla="*/ 796708 w 3611178"/>
                <a:gd name="connsiteY44" fmla="*/ 3900396 h 6296924"/>
                <a:gd name="connsiteX45" fmla="*/ 802442 w 3611178"/>
                <a:gd name="connsiteY45" fmla="*/ 3865304 h 6296924"/>
                <a:gd name="connsiteX46" fmla="*/ 836972 w 3611178"/>
                <a:gd name="connsiteY46" fmla="*/ 3824831 h 6296924"/>
                <a:gd name="connsiteX47" fmla="*/ 853591 w 3611178"/>
                <a:gd name="connsiteY47" fmla="*/ 3805544 h 6296924"/>
                <a:gd name="connsiteX48" fmla="*/ 987811 w 3611178"/>
                <a:gd name="connsiteY48" fmla="*/ 3849040 h 6296924"/>
                <a:gd name="connsiteX49" fmla="*/ 1045298 w 3611178"/>
                <a:gd name="connsiteY49" fmla="*/ 3876355 h 6296924"/>
                <a:gd name="connsiteX50" fmla="*/ 1067233 w 3611178"/>
                <a:gd name="connsiteY50" fmla="*/ 3883820 h 6296924"/>
                <a:gd name="connsiteX51" fmla="*/ 1031828 w 3611178"/>
                <a:gd name="connsiteY51" fmla="*/ 3936803 h 6296924"/>
                <a:gd name="connsiteX52" fmla="*/ 1147573 w 3611178"/>
                <a:gd name="connsiteY52" fmla="*/ 3886760 h 6296924"/>
                <a:gd name="connsiteX53" fmla="*/ 1199368 w 3611178"/>
                <a:gd name="connsiteY53" fmla="*/ 3875396 h 6296924"/>
                <a:gd name="connsiteX54" fmla="*/ 1294846 w 3611178"/>
                <a:gd name="connsiteY54" fmla="*/ 3875271 h 6296924"/>
                <a:gd name="connsiteX55" fmla="*/ 1433633 w 3611178"/>
                <a:gd name="connsiteY55" fmla="*/ 3894975 h 6296924"/>
                <a:gd name="connsiteX56" fmla="*/ 1456069 w 3611178"/>
                <a:gd name="connsiteY56" fmla="*/ 3913595 h 6296924"/>
                <a:gd name="connsiteX57" fmla="*/ 1480882 w 3611178"/>
                <a:gd name="connsiteY57" fmla="*/ 3916223 h 6296924"/>
                <a:gd name="connsiteX58" fmla="*/ 1476336 w 3611178"/>
                <a:gd name="connsiteY58" fmla="*/ 3890325 h 6296924"/>
                <a:gd name="connsiteX59" fmla="*/ 1466494 w 3611178"/>
                <a:gd name="connsiteY59" fmla="*/ 3879587 h 6296924"/>
                <a:gd name="connsiteX60" fmla="*/ 1479902 w 3611178"/>
                <a:gd name="connsiteY60" fmla="*/ 3786944 h 6296924"/>
                <a:gd name="connsiteX61" fmla="*/ 1490828 w 3611178"/>
                <a:gd name="connsiteY61" fmla="*/ 3761548 h 6296924"/>
                <a:gd name="connsiteX62" fmla="*/ 1553257 w 3611178"/>
                <a:gd name="connsiteY62" fmla="*/ 3569903 h 6296924"/>
                <a:gd name="connsiteX63" fmla="*/ 1482070 w 3611178"/>
                <a:gd name="connsiteY63" fmla="*/ 3531599 h 6296924"/>
                <a:gd name="connsiteX64" fmla="*/ 1527213 w 3611178"/>
                <a:gd name="connsiteY64" fmla="*/ 3425862 h 6296924"/>
                <a:gd name="connsiteX65" fmla="*/ 1545583 w 3611178"/>
                <a:gd name="connsiteY65" fmla="*/ 3376507 h 6296924"/>
                <a:gd name="connsiteX66" fmla="*/ 1546960 w 3611178"/>
                <a:gd name="connsiteY66" fmla="*/ 3325838 h 6296924"/>
                <a:gd name="connsiteX67" fmla="*/ 1552006 w 3611178"/>
                <a:gd name="connsiteY67" fmla="*/ 3240848 h 6296924"/>
                <a:gd name="connsiteX68" fmla="*/ 1494518 w 3611178"/>
                <a:gd name="connsiteY68" fmla="*/ 3253839 h 6296924"/>
                <a:gd name="connsiteX69" fmla="*/ 1474001 w 3611178"/>
                <a:gd name="connsiteY69" fmla="*/ 3269811 h 6296924"/>
                <a:gd name="connsiteX70" fmla="*/ 1448229 w 3611178"/>
                <a:gd name="connsiteY70" fmla="*/ 3316393 h 6296924"/>
                <a:gd name="connsiteX71" fmla="*/ 1402960 w 3611178"/>
                <a:gd name="connsiteY71" fmla="*/ 3323691 h 6296924"/>
                <a:gd name="connsiteX72" fmla="*/ 1390387 w 3611178"/>
                <a:gd name="connsiteY72" fmla="*/ 3285283 h 6296924"/>
                <a:gd name="connsiteX73" fmla="*/ 1365199 w 3611178"/>
                <a:gd name="connsiteY73" fmla="*/ 3234030 h 6296924"/>
                <a:gd name="connsiteX74" fmla="*/ 1333525 w 3611178"/>
                <a:gd name="connsiteY74" fmla="*/ 3193015 h 6296924"/>
                <a:gd name="connsiteX75" fmla="*/ 1253248 w 3611178"/>
                <a:gd name="connsiteY75" fmla="*/ 3054333 h 6296924"/>
                <a:gd name="connsiteX76" fmla="*/ 1242259 w 3611178"/>
                <a:gd name="connsiteY76" fmla="*/ 2989361 h 6296924"/>
                <a:gd name="connsiteX77" fmla="*/ 1326853 w 3611178"/>
                <a:gd name="connsiteY77" fmla="*/ 2771131 h 6296924"/>
                <a:gd name="connsiteX78" fmla="*/ 1360799 w 3611178"/>
                <a:gd name="connsiteY78" fmla="*/ 2733786 h 6296924"/>
                <a:gd name="connsiteX79" fmla="*/ 1387781 w 3611178"/>
                <a:gd name="connsiteY79" fmla="*/ 2731784 h 6296924"/>
                <a:gd name="connsiteX80" fmla="*/ 1358630 w 3611178"/>
                <a:gd name="connsiteY80" fmla="*/ 2680907 h 6296924"/>
                <a:gd name="connsiteX81" fmla="*/ 1255416 w 3611178"/>
                <a:gd name="connsiteY81" fmla="*/ 2673630 h 6296924"/>
                <a:gd name="connsiteX82" fmla="*/ 1199160 w 3611178"/>
                <a:gd name="connsiteY82" fmla="*/ 2762102 h 6296924"/>
                <a:gd name="connsiteX83" fmla="*/ 1118548 w 3611178"/>
                <a:gd name="connsiteY83" fmla="*/ 2811436 h 6296924"/>
                <a:gd name="connsiteX84" fmla="*/ 1028408 w 3611178"/>
                <a:gd name="connsiteY84" fmla="*/ 2815273 h 6296924"/>
                <a:gd name="connsiteX85" fmla="*/ 916979 w 3611178"/>
                <a:gd name="connsiteY85" fmla="*/ 2741397 h 6296924"/>
                <a:gd name="connsiteX86" fmla="*/ 917562 w 3611178"/>
                <a:gd name="connsiteY86" fmla="*/ 2775572 h 6296924"/>
                <a:gd name="connsiteX87" fmla="*/ 938414 w 3611178"/>
                <a:gd name="connsiteY87" fmla="*/ 2844673 h 6296924"/>
                <a:gd name="connsiteX88" fmla="*/ 879259 w 3611178"/>
                <a:gd name="connsiteY88" fmla="*/ 2873886 h 6296924"/>
                <a:gd name="connsiteX89" fmla="*/ 847293 w 3611178"/>
                <a:gd name="connsiteY89" fmla="*/ 2845987 h 6296924"/>
                <a:gd name="connsiteX90" fmla="*/ 741035 w 3611178"/>
                <a:gd name="connsiteY90" fmla="*/ 2762644 h 6296924"/>
                <a:gd name="connsiteX91" fmla="*/ 692472 w 3611178"/>
                <a:gd name="connsiteY91" fmla="*/ 2812646 h 6296924"/>
                <a:gd name="connsiteX92" fmla="*/ 716577 w 3611178"/>
                <a:gd name="connsiteY92" fmla="*/ 2886188 h 6296924"/>
                <a:gd name="connsiteX93" fmla="*/ 708090 w 3611178"/>
                <a:gd name="connsiteY93" fmla="*/ 2914025 h 6296924"/>
                <a:gd name="connsiteX94" fmla="*/ 680879 w 3611178"/>
                <a:gd name="connsiteY94" fmla="*/ 2893987 h 6296924"/>
                <a:gd name="connsiteX95" fmla="*/ 614634 w 3611178"/>
                <a:gd name="connsiteY95" fmla="*/ 2767669 h 6296924"/>
                <a:gd name="connsiteX96" fmla="*/ 591865 w 3611178"/>
                <a:gd name="connsiteY96" fmla="*/ 2666665 h 6296924"/>
                <a:gd name="connsiteX97" fmla="*/ 610235 w 3611178"/>
                <a:gd name="connsiteY97" fmla="*/ 2648212 h 6296924"/>
                <a:gd name="connsiteX98" fmla="*/ 647058 w 3611178"/>
                <a:gd name="connsiteY98" fmla="*/ 2616435 h 6296924"/>
                <a:gd name="connsiteX99" fmla="*/ 694787 w 3611178"/>
                <a:gd name="connsiteY99" fmla="*/ 2522708 h 6296924"/>
                <a:gd name="connsiteX100" fmla="*/ 759801 w 3611178"/>
                <a:gd name="connsiteY100" fmla="*/ 2377020 h 6296924"/>
                <a:gd name="connsiteX101" fmla="*/ 783280 w 3611178"/>
                <a:gd name="connsiteY101" fmla="*/ 2347536 h 6296924"/>
                <a:gd name="connsiteX102" fmla="*/ 779777 w 3611178"/>
                <a:gd name="connsiteY102" fmla="*/ 2214567 h 6296924"/>
                <a:gd name="connsiteX103" fmla="*/ 714554 w 3611178"/>
                <a:gd name="connsiteY103" fmla="*/ 2109581 h 6296924"/>
                <a:gd name="connsiteX104" fmla="*/ 723332 w 3611178"/>
                <a:gd name="connsiteY104" fmla="*/ 1988580 h 6296924"/>
                <a:gd name="connsiteX105" fmla="*/ 721226 w 3611178"/>
                <a:gd name="connsiteY105" fmla="*/ 1889120 h 6296924"/>
                <a:gd name="connsiteX106" fmla="*/ 665804 w 3611178"/>
                <a:gd name="connsiteY106" fmla="*/ 2130599 h 6296924"/>
                <a:gd name="connsiteX107" fmla="*/ 608379 w 3611178"/>
                <a:gd name="connsiteY107" fmla="*/ 2047965 h 6296924"/>
                <a:gd name="connsiteX108" fmla="*/ 546513 w 3611178"/>
                <a:gd name="connsiteY108" fmla="*/ 2039708 h 6296924"/>
                <a:gd name="connsiteX109" fmla="*/ 542948 w 3611178"/>
                <a:gd name="connsiteY109" fmla="*/ 1900901 h 6296924"/>
                <a:gd name="connsiteX110" fmla="*/ 501099 w 3611178"/>
                <a:gd name="connsiteY110" fmla="*/ 1930405 h 6296924"/>
                <a:gd name="connsiteX111" fmla="*/ 537630 w 3611178"/>
                <a:gd name="connsiteY111" fmla="*/ 2047610 h 6296924"/>
                <a:gd name="connsiteX112" fmla="*/ 518781 w 3611178"/>
                <a:gd name="connsiteY112" fmla="*/ 2109789 h 6296924"/>
                <a:gd name="connsiteX113" fmla="*/ 480790 w 3611178"/>
                <a:gd name="connsiteY113" fmla="*/ 2193424 h 6296924"/>
                <a:gd name="connsiteX114" fmla="*/ 462086 w 3611178"/>
                <a:gd name="connsiteY114" fmla="*/ 2295303 h 6296924"/>
                <a:gd name="connsiteX115" fmla="*/ 453600 w 3611178"/>
                <a:gd name="connsiteY115" fmla="*/ 2372203 h 6296924"/>
                <a:gd name="connsiteX116" fmla="*/ 409186 w 3611178"/>
                <a:gd name="connsiteY116" fmla="*/ 2428126 h 6296924"/>
                <a:gd name="connsiteX117" fmla="*/ 347988 w 3611178"/>
                <a:gd name="connsiteY117" fmla="*/ 2424623 h 6296924"/>
                <a:gd name="connsiteX118" fmla="*/ 366587 w 3611178"/>
                <a:gd name="connsiteY118" fmla="*/ 2340488 h 6296924"/>
                <a:gd name="connsiteX119" fmla="*/ 381183 w 3611178"/>
                <a:gd name="connsiteY119" fmla="*/ 2311839 h 6296924"/>
                <a:gd name="connsiteX120" fmla="*/ 425638 w 3611178"/>
                <a:gd name="connsiteY120" fmla="*/ 2117733 h 6296924"/>
                <a:gd name="connsiteX121" fmla="*/ 429141 w 3611178"/>
                <a:gd name="connsiteY121" fmla="*/ 2099927 h 6296924"/>
                <a:gd name="connsiteX122" fmla="*/ 395508 w 3611178"/>
                <a:gd name="connsiteY122" fmla="*/ 1984744 h 6296924"/>
                <a:gd name="connsiteX123" fmla="*/ 425033 w 3611178"/>
                <a:gd name="connsiteY123" fmla="*/ 1880070 h 6296924"/>
                <a:gd name="connsiteX124" fmla="*/ 438524 w 3611178"/>
                <a:gd name="connsiteY124" fmla="*/ 1811240 h 6296924"/>
                <a:gd name="connsiteX125" fmla="*/ 437607 w 3611178"/>
                <a:gd name="connsiteY125" fmla="*/ 1787428 h 6296924"/>
                <a:gd name="connsiteX126" fmla="*/ 418528 w 3611178"/>
                <a:gd name="connsiteY126" fmla="*/ 1769767 h 6296924"/>
                <a:gd name="connsiteX127" fmla="*/ 414420 w 3611178"/>
                <a:gd name="connsiteY127" fmla="*/ 1699769 h 6296924"/>
                <a:gd name="connsiteX128" fmla="*/ 442069 w 3611178"/>
                <a:gd name="connsiteY128" fmla="*/ 1683442 h 6296924"/>
                <a:gd name="connsiteX129" fmla="*/ 454809 w 3611178"/>
                <a:gd name="connsiteY129" fmla="*/ 1652561 h 6296924"/>
                <a:gd name="connsiteX130" fmla="*/ 462566 w 3611178"/>
                <a:gd name="connsiteY130" fmla="*/ 1627644 h 6296924"/>
                <a:gd name="connsiteX131" fmla="*/ 492008 w 3611178"/>
                <a:gd name="connsiteY131" fmla="*/ 1596054 h 6296924"/>
                <a:gd name="connsiteX132" fmla="*/ 446135 w 3611178"/>
                <a:gd name="connsiteY132" fmla="*/ 1584086 h 6296924"/>
                <a:gd name="connsiteX133" fmla="*/ 447031 w 3611178"/>
                <a:gd name="connsiteY133" fmla="*/ 1584732 h 6296924"/>
                <a:gd name="connsiteX134" fmla="*/ 512692 w 3611178"/>
                <a:gd name="connsiteY134" fmla="*/ 1523909 h 6296924"/>
                <a:gd name="connsiteX135" fmla="*/ 563069 w 3611178"/>
                <a:gd name="connsiteY135" fmla="*/ 1447593 h 6296924"/>
                <a:gd name="connsiteX136" fmla="*/ 482729 w 3611178"/>
                <a:gd name="connsiteY136" fmla="*/ 1502849 h 6296924"/>
                <a:gd name="connsiteX137" fmla="*/ 382830 w 3611178"/>
                <a:gd name="connsiteY137" fmla="*/ 1553017 h 6296924"/>
                <a:gd name="connsiteX138" fmla="*/ 396175 w 3611178"/>
                <a:gd name="connsiteY138" fmla="*/ 1582438 h 6296924"/>
                <a:gd name="connsiteX139" fmla="*/ 402472 w 3611178"/>
                <a:gd name="connsiteY139" fmla="*/ 1661694 h 6296924"/>
                <a:gd name="connsiteX140" fmla="*/ 360186 w 3611178"/>
                <a:gd name="connsiteY140" fmla="*/ 1694306 h 6296924"/>
                <a:gd name="connsiteX141" fmla="*/ 343609 w 3611178"/>
                <a:gd name="connsiteY141" fmla="*/ 1701625 h 6296924"/>
                <a:gd name="connsiteX142" fmla="*/ 273507 w 3611178"/>
                <a:gd name="connsiteY142" fmla="*/ 1701875 h 6296924"/>
                <a:gd name="connsiteX143" fmla="*/ 187912 w 3611178"/>
                <a:gd name="connsiteY143" fmla="*/ 1715949 h 6296924"/>
                <a:gd name="connsiteX144" fmla="*/ 115162 w 3611178"/>
                <a:gd name="connsiteY144" fmla="*/ 1702688 h 6296924"/>
                <a:gd name="connsiteX145" fmla="*/ 105195 w 3611178"/>
                <a:gd name="connsiteY145" fmla="*/ 1678313 h 6296924"/>
                <a:gd name="connsiteX146" fmla="*/ 126568 w 3611178"/>
                <a:gd name="connsiteY146" fmla="*/ 1664593 h 6296924"/>
                <a:gd name="connsiteX147" fmla="*/ 208409 w 3611178"/>
                <a:gd name="connsiteY147" fmla="*/ 1671724 h 6296924"/>
                <a:gd name="connsiteX148" fmla="*/ 215352 w 3611178"/>
                <a:gd name="connsiteY148" fmla="*/ 1616801 h 6296924"/>
                <a:gd name="connsiteX149" fmla="*/ 222525 w 3611178"/>
                <a:gd name="connsiteY149" fmla="*/ 1595074 h 6296924"/>
                <a:gd name="connsiteX150" fmla="*/ 197816 w 3611178"/>
                <a:gd name="connsiteY150" fmla="*/ 1586025 h 6296924"/>
                <a:gd name="connsiteX151" fmla="*/ 174734 w 3611178"/>
                <a:gd name="connsiteY151" fmla="*/ 1585232 h 6296924"/>
                <a:gd name="connsiteX152" fmla="*/ 169438 w 3611178"/>
                <a:gd name="connsiteY152" fmla="*/ 1568426 h 6296924"/>
                <a:gd name="connsiteX153" fmla="*/ 200256 w 3611178"/>
                <a:gd name="connsiteY153" fmla="*/ 1563130 h 6296924"/>
                <a:gd name="connsiteX154" fmla="*/ 227884 w 3611178"/>
                <a:gd name="connsiteY154" fmla="*/ 1573055 h 6296924"/>
                <a:gd name="connsiteX155" fmla="*/ 184576 w 3611178"/>
                <a:gd name="connsiteY155" fmla="*/ 1543676 h 6296924"/>
                <a:gd name="connsiteX156" fmla="*/ 156135 w 3611178"/>
                <a:gd name="connsiteY156" fmla="*/ 1527829 h 6296924"/>
                <a:gd name="connsiteX157" fmla="*/ 173546 w 3611178"/>
                <a:gd name="connsiteY157" fmla="*/ 1475951 h 6296924"/>
                <a:gd name="connsiteX158" fmla="*/ 273882 w 3611178"/>
                <a:gd name="connsiteY158" fmla="*/ 1481351 h 6296924"/>
                <a:gd name="connsiteX159" fmla="*/ 307119 w 3611178"/>
                <a:gd name="connsiteY159" fmla="*/ 1438168 h 6296924"/>
                <a:gd name="connsiteX160" fmla="*/ 227029 w 3611178"/>
                <a:gd name="connsiteY160" fmla="*/ 1419694 h 6296924"/>
                <a:gd name="connsiteX161" fmla="*/ 198275 w 3611178"/>
                <a:gd name="connsiteY161" fmla="*/ 1398634 h 6296924"/>
                <a:gd name="connsiteX162" fmla="*/ 217855 w 3611178"/>
                <a:gd name="connsiteY162" fmla="*/ 1369817 h 6296924"/>
                <a:gd name="connsiteX163" fmla="*/ 313792 w 3611178"/>
                <a:gd name="connsiteY163" fmla="*/ 1355201 h 6296924"/>
                <a:gd name="connsiteX164" fmla="*/ 339126 w 3611178"/>
                <a:gd name="connsiteY164" fmla="*/ 1341084 h 6296924"/>
                <a:gd name="connsiteX165" fmla="*/ 348092 w 3611178"/>
                <a:gd name="connsiteY165" fmla="*/ 1319044 h 6296924"/>
                <a:gd name="connsiteX166" fmla="*/ 378848 w 3611178"/>
                <a:gd name="connsiteY166" fmla="*/ 1290395 h 6296924"/>
                <a:gd name="connsiteX167" fmla="*/ 328450 w 3611178"/>
                <a:gd name="connsiteY167" fmla="*/ 1275757 h 6296924"/>
                <a:gd name="connsiteX168" fmla="*/ 380224 w 3611178"/>
                <a:gd name="connsiteY168" fmla="*/ 1175504 h 6296924"/>
                <a:gd name="connsiteX169" fmla="*/ 423761 w 3611178"/>
                <a:gd name="connsiteY169" fmla="*/ 1112512 h 6296924"/>
                <a:gd name="connsiteX170" fmla="*/ 415379 w 3611178"/>
                <a:gd name="connsiteY170" fmla="*/ 1076168 h 6296924"/>
                <a:gd name="connsiteX171" fmla="*/ 384749 w 3611178"/>
                <a:gd name="connsiteY171" fmla="*/ 1088325 h 6296924"/>
                <a:gd name="connsiteX172" fmla="*/ 328679 w 3611178"/>
                <a:gd name="connsiteY172" fmla="*/ 1163056 h 6296924"/>
                <a:gd name="connsiteX173" fmla="*/ 292690 w 3611178"/>
                <a:gd name="connsiteY173" fmla="*/ 1177985 h 6296924"/>
                <a:gd name="connsiteX174" fmla="*/ 293107 w 3611178"/>
                <a:gd name="connsiteY174" fmla="*/ 1140453 h 6296924"/>
                <a:gd name="connsiteX175" fmla="*/ 307203 w 3611178"/>
                <a:gd name="connsiteY175" fmla="*/ 1100085 h 6296924"/>
                <a:gd name="connsiteX176" fmla="*/ 309559 w 3611178"/>
                <a:gd name="connsiteY176" fmla="*/ 1075418 h 6296924"/>
                <a:gd name="connsiteX177" fmla="*/ 283265 w 3611178"/>
                <a:gd name="connsiteY177" fmla="*/ 1081006 h 6296924"/>
                <a:gd name="connsiteX178" fmla="*/ 254574 w 3611178"/>
                <a:gd name="connsiteY178" fmla="*/ 1080756 h 6296924"/>
                <a:gd name="connsiteX179" fmla="*/ 225299 w 3611178"/>
                <a:gd name="connsiteY179" fmla="*/ 1076669 h 6296924"/>
                <a:gd name="connsiteX180" fmla="*/ 183471 w 3611178"/>
                <a:gd name="connsiteY180" fmla="*/ 1077294 h 6296924"/>
                <a:gd name="connsiteX181" fmla="*/ 125817 w 3611178"/>
                <a:gd name="connsiteY181" fmla="*/ 951039 h 6296924"/>
                <a:gd name="connsiteX182" fmla="*/ 102755 w 3611178"/>
                <a:gd name="connsiteY182" fmla="*/ 919220 h 6296924"/>
                <a:gd name="connsiteX183" fmla="*/ 85324 w 3611178"/>
                <a:gd name="connsiteY183" fmla="*/ 934067 h 6296924"/>
                <a:gd name="connsiteX184" fmla="*/ 63471 w 3611178"/>
                <a:gd name="connsiteY184" fmla="*/ 940718 h 6296924"/>
                <a:gd name="connsiteX185" fmla="*/ 1314 w 3611178"/>
                <a:gd name="connsiteY185" fmla="*/ 862004 h 6296924"/>
                <a:gd name="connsiteX186" fmla="*/ 21790 w 3611178"/>
                <a:gd name="connsiteY186" fmla="*/ 812149 h 6296924"/>
                <a:gd name="connsiteX187" fmla="*/ 52483 w 3611178"/>
                <a:gd name="connsiteY187" fmla="*/ 840924 h 6296924"/>
                <a:gd name="connsiteX188" fmla="*/ 59426 w 3611178"/>
                <a:gd name="connsiteY188" fmla="*/ 781518 h 6296924"/>
                <a:gd name="connsiteX189" fmla="*/ 65577 w 3611178"/>
                <a:gd name="connsiteY189" fmla="*/ 748636 h 6296924"/>
                <a:gd name="connsiteX190" fmla="*/ 88180 w 3611178"/>
                <a:gd name="connsiteY190" fmla="*/ 766964 h 6296924"/>
                <a:gd name="connsiteX191" fmla="*/ 99503 w 3611178"/>
                <a:gd name="connsiteY191" fmla="*/ 787586 h 6296924"/>
                <a:gd name="connsiteX192" fmla="*/ 143832 w 3611178"/>
                <a:gd name="connsiteY192" fmla="*/ 808646 h 6296924"/>
                <a:gd name="connsiteX193" fmla="*/ 154446 w 3611178"/>
                <a:gd name="connsiteY193" fmla="*/ 765629 h 6296924"/>
                <a:gd name="connsiteX194" fmla="*/ 167123 w 3611178"/>
                <a:gd name="connsiteY194" fmla="*/ 697404 h 6296924"/>
                <a:gd name="connsiteX195" fmla="*/ 216687 w 3611178"/>
                <a:gd name="connsiteY195" fmla="*/ 701908 h 6296924"/>
                <a:gd name="connsiteX196" fmla="*/ 254511 w 3611178"/>
                <a:gd name="connsiteY196" fmla="*/ 856854 h 6296924"/>
                <a:gd name="connsiteX197" fmla="*/ 263978 w 3611178"/>
                <a:gd name="connsiteY197" fmla="*/ 941427 h 6296924"/>
                <a:gd name="connsiteX198" fmla="*/ 283495 w 3611178"/>
                <a:gd name="connsiteY198" fmla="*/ 874744 h 6296924"/>
                <a:gd name="connsiteX199" fmla="*/ 301260 w 3611178"/>
                <a:gd name="connsiteY199" fmla="*/ 874703 h 6296924"/>
                <a:gd name="connsiteX200" fmla="*/ 335998 w 3611178"/>
                <a:gd name="connsiteY200" fmla="*/ 1009173 h 6296924"/>
                <a:gd name="connsiteX201" fmla="*/ 364377 w 3611178"/>
                <a:gd name="connsiteY201" fmla="*/ 1020036 h 6296924"/>
                <a:gd name="connsiteX202" fmla="*/ 409082 w 3611178"/>
                <a:gd name="connsiteY202" fmla="*/ 981879 h 6296924"/>
                <a:gd name="connsiteX203" fmla="*/ 442632 w 3611178"/>
                <a:gd name="connsiteY203" fmla="*/ 943616 h 6296924"/>
                <a:gd name="connsiteX204" fmla="*/ 393444 w 3611178"/>
                <a:gd name="connsiteY204" fmla="*/ 950893 h 6296924"/>
                <a:gd name="connsiteX205" fmla="*/ 375345 w 3611178"/>
                <a:gd name="connsiteY205" fmla="*/ 937486 h 6296924"/>
                <a:gd name="connsiteX206" fmla="*/ 360478 w 3611178"/>
                <a:gd name="connsiteY206" fmla="*/ 796448 h 6296924"/>
                <a:gd name="connsiteX207" fmla="*/ 412814 w 3611178"/>
                <a:gd name="connsiteY207" fmla="*/ 787565 h 6296924"/>
                <a:gd name="connsiteX208" fmla="*/ 426368 w 3611178"/>
                <a:gd name="connsiteY208" fmla="*/ 679868 h 6296924"/>
                <a:gd name="connsiteX209" fmla="*/ 388418 w 3611178"/>
                <a:gd name="connsiteY209" fmla="*/ 580803 h 6296924"/>
                <a:gd name="connsiteX210" fmla="*/ 446802 w 3611178"/>
                <a:gd name="connsiteY210" fmla="*/ 582951 h 6296924"/>
                <a:gd name="connsiteX211" fmla="*/ 449596 w 3611178"/>
                <a:gd name="connsiteY211" fmla="*/ 560390 h 6296924"/>
                <a:gd name="connsiteX212" fmla="*/ 463066 w 3611178"/>
                <a:gd name="connsiteY212" fmla="*/ 532616 h 6296924"/>
                <a:gd name="connsiteX213" fmla="*/ 486899 w 3611178"/>
                <a:gd name="connsiteY213" fmla="*/ 551069 h 6296924"/>
                <a:gd name="connsiteX214" fmla="*/ 521992 w 3611178"/>
                <a:gd name="connsiteY214" fmla="*/ 558513 h 6296924"/>
                <a:gd name="connsiteX215" fmla="*/ 585693 w 3611178"/>
                <a:gd name="connsiteY215" fmla="*/ 541603 h 6296924"/>
                <a:gd name="connsiteX216" fmla="*/ 611799 w 3611178"/>
                <a:gd name="connsiteY216" fmla="*/ 536327 h 6296924"/>
                <a:gd name="connsiteX217" fmla="*/ 601748 w 3611178"/>
                <a:gd name="connsiteY217" fmla="*/ 507261 h 6296924"/>
                <a:gd name="connsiteX218" fmla="*/ 547389 w 3611178"/>
                <a:gd name="connsiteY218" fmla="*/ 480842 h 6296924"/>
                <a:gd name="connsiteX219" fmla="*/ 522346 w 3611178"/>
                <a:gd name="connsiteY219" fmla="*/ 430903 h 6296924"/>
                <a:gd name="connsiteX220" fmla="*/ 568032 w 3611178"/>
                <a:gd name="connsiteY220" fmla="*/ 419518 h 6296924"/>
                <a:gd name="connsiteX221" fmla="*/ 593053 w 3611178"/>
                <a:gd name="connsiteY221" fmla="*/ 397270 h 6296924"/>
                <a:gd name="connsiteX222" fmla="*/ 551747 w 3611178"/>
                <a:gd name="connsiteY222" fmla="*/ 294035 h 6296924"/>
                <a:gd name="connsiteX223" fmla="*/ 605710 w 3611178"/>
                <a:gd name="connsiteY223" fmla="*/ 293055 h 6296924"/>
                <a:gd name="connsiteX224" fmla="*/ 641658 w 3611178"/>
                <a:gd name="connsiteY224" fmla="*/ 233629 h 6296924"/>
                <a:gd name="connsiteX225" fmla="*/ 652396 w 3611178"/>
                <a:gd name="connsiteY225" fmla="*/ 185900 h 6296924"/>
                <a:gd name="connsiteX226" fmla="*/ 667764 w 3611178"/>
                <a:gd name="connsiteY226" fmla="*/ 130915 h 6296924"/>
                <a:gd name="connsiteX227" fmla="*/ 680712 w 3611178"/>
                <a:gd name="connsiteY227" fmla="*/ 89421 h 6296924"/>
                <a:gd name="connsiteX228" fmla="*/ 699645 w 3611178"/>
                <a:gd name="connsiteY228" fmla="*/ 69133 h 6296924"/>
                <a:gd name="connsiteX229" fmla="*/ 761490 w 3611178"/>
                <a:gd name="connsiteY229" fmla="*/ 46300 h 6296924"/>
                <a:gd name="connsiteX230" fmla="*/ 837431 w 3611178"/>
                <a:gd name="connsiteY230" fmla="*/ 97908 h 6296924"/>
                <a:gd name="connsiteX231" fmla="*/ 862077 w 3611178"/>
                <a:gd name="connsiteY231" fmla="*/ 87524 h 6296924"/>
                <a:gd name="connsiteX232" fmla="*/ 895919 w 3611178"/>
                <a:gd name="connsiteY232" fmla="*/ 69654 h 6296924"/>
                <a:gd name="connsiteX233" fmla="*/ 1067859 w 3611178"/>
                <a:gd name="connsiteY233" fmla="*/ 57519 h 6296924"/>
                <a:gd name="connsiteX234" fmla="*/ 1081308 w 3611178"/>
                <a:gd name="connsiteY234" fmla="*/ 62085 h 6296924"/>
                <a:gd name="connsiteX235" fmla="*/ 1165380 w 3611178"/>
                <a:gd name="connsiteY235" fmla="*/ 68132 h 6296924"/>
                <a:gd name="connsiteX236" fmla="*/ 1323142 w 3611178"/>
                <a:gd name="connsiteY236" fmla="*/ 43527 h 6296924"/>
                <a:gd name="connsiteX237" fmla="*/ 1340156 w 3611178"/>
                <a:gd name="connsiteY237" fmla="*/ 5494 h 6296924"/>
                <a:gd name="connsiteX238" fmla="*/ 1424562 w 3611178"/>
                <a:gd name="connsiteY238" fmla="*/ 2951 h 6296924"/>
                <a:gd name="connsiteX239" fmla="*/ 1447958 w 3611178"/>
                <a:gd name="connsiteY239" fmla="*/ 32288 h 6296924"/>
                <a:gd name="connsiteX240" fmla="*/ 1432548 w 3611178"/>
                <a:gd name="connsiteY240" fmla="*/ 83124 h 6296924"/>
                <a:gd name="connsiteX241" fmla="*/ 1441368 w 3611178"/>
                <a:gd name="connsiteY241" fmla="*/ 136962 h 6296924"/>
                <a:gd name="connsiteX242" fmla="*/ 1443266 w 3611178"/>
                <a:gd name="connsiteY242" fmla="*/ 163756 h 6296924"/>
                <a:gd name="connsiteX243" fmla="*/ 1355899 w 3611178"/>
                <a:gd name="connsiteY243" fmla="*/ 277479 h 6296924"/>
                <a:gd name="connsiteX244" fmla="*/ 1310610 w 3611178"/>
                <a:gd name="connsiteY244" fmla="*/ 312113 h 6296924"/>
                <a:gd name="connsiteX245" fmla="*/ 1194364 w 3611178"/>
                <a:gd name="connsiteY245" fmla="*/ 434135 h 6296924"/>
                <a:gd name="connsiteX246" fmla="*/ 1154225 w 3611178"/>
                <a:gd name="connsiteY246" fmla="*/ 480884 h 6296924"/>
                <a:gd name="connsiteX247" fmla="*/ 1069569 w 3611178"/>
                <a:gd name="connsiteY247" fmla="*/ 591563 h 6296924"/>
                <a:gd name="connsiteX248" fmla="*/ 1049489 w 3611178"/>
                <a:gd name="connsiteY248" fmla="*/ 612393 h 6296924"/>
                <a:gd name="connsiteX249" fmla="*/ 1170552 w 3611178"/>
                <a:gd name="connsiteY249" fmla="*/ 585933 h 6296924"/>
                <a:gd name="connsiteX250" fmla="*/ 1060874 w 3611178"/>
                <a:gd name="connsiteY250" fmla="*/ 771530 h 6296924"/>
                <a:gd name="connsiteX251" fmla="*/ 1179059 w 3611178"/>
                <a:gd name="connsiteY251" fmla="*/ 751451 h 6296924"/>
                <a:gd name="connsiteX252" fmla="*/ 1326186 w 3611178"/>
                <a:gd name="connsiteY252" fmla="*/ 687124 h 6296924"/>
                <a:gd name="connsiteX253" fmla="*/ 1431965 w 3611178"/>
                <a:gd name="connsiteY253" fmla="*/ 712584 h 6296924"/>
                <a:gd name="connsiteX254" fmla="*/ 1474334 w 3611178"/>
                <a:gd name="connsiteY254" fmla="*/ 714523 h 6296924"/>
                <a:gd name="connsiteX255" fmla="*/ 1585076 w 3611178"/>
                <a:gd name="connsiteY255" fmla="*/ 706015 h 6296924"/>
                <a:gd name="connsiteX256" fmla="*/ 1814232 w 3611178"/>
                <a:gd name="connsiteY256" fmla="*/ 692775 h 6296924"/>
                <a:gd name="connsiteX257" fmla="*/ 1872928 w 3611178"/>
                <a:gd name="connsiteY257" fmla="*/ 706307 h 6296924"/>
                <a:gd name="connsiteX258" fmla="*/ 1909460 w 3611178"/>
                <a:gd name="connsiteY258" fmla="*/ 930105 h 6296924"/>
                <a:gd name="connsiteX259" fmla="*/ 1850638 w 3611178"/>
                <a:gd name="connsiteY259" fmla="*/ 1107925 h 6296924"/>
                <a:gd name="connsiteX260" fmla="*/ 1847552 w 3611178"/>
                <a:gd name="connsiteY260" fmla="*/ 1126691 h 6296924"/>
                <a:gd name="connsiteX261" fmla="*/ 1714375 w 3611178"/>
                <a:gd name="connsiteY261" fmla="*/ 1389230 h 6296924"/>
                <a:gd name="connsiteX262" fmla="*/ 1682618 w 3611178"/>
                <a:gd name="connsiteY262" fmla="*/ 1472614 h 6296924"/>
                <a:gd name="connsiteX263" fmla="*/ 1551818 w 3611178"/>
                <a:gd name="connsiteY263" fmla="*/ 1604582 h 6296924"/>
                <a:gd name="connsiteX264" fmla="*/ 1623505 w 3611178"/>
                <a:gd name="connsiteY264" fmla="*/ 1703668 h 6296924"/>
                <a:gd name="connsiteX265" fmla="*/ 1627675 w 3611178"/>
                <a:gd name="connsiteY265" fmla="*/ 1756276 h 6296924"/>
                <a:gd name="connsiteX266" fmla="*/ 1523418 w 3611178"/>
                <a:gd name="connsiteY266" fmla="*/ 1777064 h 6296924"/>
                <a:gd name="connsiteX267" fmla="*/ 1497146 w 3611178"/>
                <a:gd name="connsiteY267" fmla="*/ 1781902 h 6296924"/>
                <a:gd name="connsiteX268" fmla="*/ 1425501 w 3611178"/>
                <a:gd name="connsiteY268" fmla="*/ 1859698 h 6296924"/>
                <a:gd name="connsiteX269" fmla="*/ 1383318 w 3611178"/>
                <a:gd name="connsiteY269" fmla="*/ 1892956 h 6296924"/>
                <a:gd name="connsiteX270" fmla="*/ 1331190 w 3611178"/>
                <a:gd name="connsiteY270" fmla="*/ 1920647 h 6296924"/>
                <a:gd name="connsiteX271" fmla="*/ 1469956 w 3611178"/>
                <a:gd name="connsiteY271" fmla="*/ 1958430 h 6296924"/>
                <a:gd name="connsiteX272" fmla="*/ 1536075 w 3611178"/>
                <a:gd name="connsiteY272" fmla="*/ 1911973 h 6296924"/>
                <a:gd name="connsiteX273" fmla="*/ 1642438 w 3611178"/>
                <a:gd name="connsiteY273" fmla="*/ 1893582 h 6296924"/>
                <a:gd name="connsiteX274" fmla="*/ 1802117 w 3611178"/>
                <a:gd name="connsiteY274" fmla="*/ 1975090 h 6296924"/>
                <a:gd name="connsiteX275" fmla="*/ 1866464 w 3611178"/>
                <a:gd name="connsiteY275" fmla="*/ 2026843 h 6296924"/>
                <a:gd name="connsiteX276" fmla="*/ 1977790 w 3611178"/>
                <a:gd name="connsiteY276" fmla="*/ 2149136 h 6296924"/>
                <a:gd name="connsiteX277" fmla="*/ 1985651 w 3611178"/>
                <a:gd name="connsiteY277" fmla="*/ 2164587 h 6296924"/>
                <a:gd name="connsiteX278" fmla="*/ 2026665 w 3611178"/>
                <a:gd name="connsiteY278" fmla="*/ 2211690 h 6296924"/>
                <a:gd name="connsiteX279" fmla="*/ 2076875 w 3611178"/>
                <a:gd name="connsiteY279" fmla="*/ 2334692 h 6296924"/>
                <a:gd name="connsiteX280" fmla="*/ 2094995 w 3611178"/>
                <a:gd name="connsiteY280" fmla="*/ 2458757 h 6296924"/>
                <a:gd name="connsiteX281" fmla="*/ 2199898 w 3611178"/>
                <a:gd name="connsiteY281" fmla="*/ 2775113 h 6296924"/>
                <a:gd name="connsiteX282" fmla="*/ 2205945 w 3611178"/>
                <a:gd name="connsiteY282" fmla="*/ 2793316 h 6296924"/>
                <a:gd name="connsiteX283" fmla="*/ 2402594 w 3611178"/>
                <a:gd name="connsiteY283" fmla="*/ 2948763 h 6296924"/>
                <a:gd name="connsiteX284" fmla="*/ 2584876 w 3611178"/>
                <a:gd name="connsiteY284" fmla="*/ 3103021 h 6296924"/>
                <a:gd name="connsiteX285" fmla="*/ 2718679 w 3611178"/>
                <a:gd name="connsiteY285" fmla="*/ 3242204 h 6296924"/>
                <a:gd name="connsiteX286" fmla="*/ 2730481 w 3611178"/>
                <a:gd name="connsiteY286" fmla="*/ 3250544 h 6296924"/>
                <a:gd name="connsiteX287" fmla="*/ 2735485 w 3611178"/>
                <a:gd name="connsiteY287" fmla="*/ 3261429 h 6296924"/>
                <a:gd name="connsiteX288" fmla="*/ 2701622 w 3611178"/>
                <a:gd name="connsiteY288" fmla="*/ 3357762 h 6296924"/>
                <a:gd name="connsiteX289" fmla="*/ 2834007 w 3611178"/>
                <a:gd name="connsiteY289" fmla="*/ 3564920 h 6296924"/>
                <a:gd name="connsiteX290" fmla="*/ 2847144 w 3611178"/>
                <a:gd name="connsiteY290" fmla="*/ 3596593 h 6296924"/>
                <a:gd name="connsiteX291" fmla="*/ 2688319 w 3611178"/>
                <a:gd name="connsiteY291" fmla="*/ 3555808 h 6296924"/>
                <a:gd name="connsiteX292" fmla="*/ 2745243 w 3611178"/>
                <a:gd name="connsiteY292" fmla="*/ 3625180 h 6296924"/>
                <a:gd name="connsiteX293" fmla="*/ 2807526 w 3611178"/>
                <a:gd name="connsiteY293" fmla="*/ 3675390 h 6296924"/>
                <a:gd name="connsiteX294" fmla="*/ 2829087 w 3611178"/>
                <a:gd name="connsiteY294" fmla="*/ 3693009 h 6296924"/>
                <a:gd name="connsiteX295" fmla="*/ 2893538 w 3611178"/>
                <a:gd name="connsiteY295" fmla="*/ 3757523 h 6296924"/>
                <a:gd name="connsiteX296" fmla="*/ 2964099 w 3611178"/>
                <a:gd name="connsiteY296" fmla="*/ 3879295 h 6296924"/>
                <a:gd name="connsiteX297" fmla="*/ 2939182 w 3611178"/>
                <a:gd name="connsiteY297" fmla="*/ 3994582 h 6296924"/>
                <a:gd name="connsiteX298" fmla="*/ 2847686 w 3611178"/>
                <a:gd name="connsiteY298" fmla="*/ 4107575 h 6296924"/>
                <a:gd name="connsiteX299" fmla="*/ 2862699 w 3611178"/>
                <a:gd name="connsiteY299" fmla="*/ 4142001 h 6296924"/>
                <a:gd name="connsiteX300" fmla="*/ 2906570 w 3611178"/>
                <a:gd name="connsiteY300" fmla="*/ 4169275 h 6296924"/>
                <a:gd name="connsiteX301" fmla="*/ 2987869 w 3611178"/>
                <a:gd name="connsiteY301" fmla="*/ 4194275 h 6296924"/>
                <a:gd name="connsiteX302" fmla="*/ 3023046 w 3611178"/>
                <a:gd name="connsiteY302" fmla="*/ 4142918 h 6296924"/>
                <a:gd name="connsiteX303" fmla="*/ 3133662 w 3611178"/>
                <a:gd name="connsiteY303" fmla="*/ 4062265 h 6296924"/>
                <a:gd name="connsiteX304" fmla="*/ 3339423 w 3611178"/>
                <a:gd name="connsiteY304" fmla="*/ 4063475 h 6296924"/>
                <a:gd name="connsiteX305" fmla="*/ 3605319 w 3611178"/>
                <a:gd name="connsiteY305" fmla="*/ 4319508 h 6296924"/>
                <a:gd name="connsiteX306" fmla="*/ 3578858 w 3611178"/>
                <a:gd name="connsiteY306" fmla="*/ 4534986 h 6296924"/>
                <a:gd name="connsiteX307" fmla="*/ 3573416 w 3611178"/>
                <a:gd name="connsiteY307" fmla="*/ 4558485 h 6296924"/>
                <a:gd name="connsiteX308" fmla="*/ 3441323 w 3611178"/>
                <a:gd name="connsiteY308" fmla="*/ 4810495 h 6296924"/>
                <a:gd name="connsiteX309" fmla="*/ 3427915 w 3611178"/>
                <a:gd name="connsiteY309" fmla="*/ 4845942 h 6296924"/>
                <a:gd name="connsiteX310" fmla="*/ 3333272 w 3611178"/>
                <a:gd name="connsiteY310" fmla="*/ 4930869 h 6296924"/>
                <a:gd name="connsiteX311" fmla="*/ 3271218 w 3611178"/>
                <a:gd name="connsiteY311" fmla="*/ 4937395 h 6296924"/>
                <a:gd name="connsiteX312" fmla="*/ 3203972 w 3611178"/>
                <a:gd name="connsiteY312" fmla="*/ 4976596 h 6296924"/>
                <a:gd name="connsiteX313" fmla="*/ 3252973 w 3611178"/>
                <a:gd name="connsiteY313" fmla="*/ 4970966 h 6296924"/>
                <a:gd name="connsiteX314" fmla="*/ 3294509 w 3611178"/>
                <a:gd name="connsiteY314" fmla="*/ 4995237 h 6296924"/>
                <a:gd name="connsiteX315" fmla="*/ 3256559 w 3611178"/>
                <a:gd name="connsiteY315" fmla="*/ 5103310 h 6296924"/>
                <a:gd name="connsiteX316" fmla="*/ 3199156 w 3611178"/>
                <a:gd name="connsiteY316" fmla="*/ 5118614 h 6296924"/>
                <a:gd name="connsiteX317" fmla="*/ 3136018 w 3611178"/>
                <a:gd name="connsiteY317" fmla="*/ 5152915 h 6296924"/>
                <a:gd name="connsiteX318" fmla="*/ 3285543 w 3611178"/>
                <a:gd name="connsiteY318" fmla="*/ 5191928 h 6296924"/>
                <a:gd name="connsiteX319" fmla="*/ 3300410 w 3611178"/>
                <a:gd name="connsiteY319" fmla="*/ 5202979 h 6296924"/>
                <a:gd name="connsiteX320" fmla="*/ 3367509 w 3611178"/>
                <a:gd name="connsiteY320" fmla="*/ 5222016 h 6296924"/>
                <a:gd name="connsiteX321" fmla="*/ 3510466 w 3611178"/>
                <a:gd name="connsiteY321" fmla="*/ 5195284 h 6296924"/>
                <a:gd name="connsiteX322" fmla="*/ 3539032 w 3611178"/>
                <a:gd name="connsiteY322" fmla="*/ 5207170 h 6296924"/>
                <a:gd name="connsiteX323" fmla="*/ 3533569 w 3611178"/>
                <a:gd name="connsiteY323" fmla="*/ 5242033 h 6296924"/>
                <a:gd name="connsiteX324" fmla="*/ 3524249 w 3611178"/>
                <a:gd name="connsiteY324" fmla="*/ 5295684 h 6296924"/>
                <a:gd name="connsiteX325" fmla="*/ 3479314 w 3611178"/>
                <a:gd name="connsiteY325" fmla="*/ 5409594 h 6296924"/>
                <a:gd name="connsiteX326" fmla="*/ 3402164 w 3611178"/>
                <a:gd name="connsiteY326" fmla="*/ 5438891 h 6296924"/>
                <a:gd name="connsiteX327" fmla="*/ 3344093 w 3611178"/>
                <a:gd name="connsiteY327" fmla="*/ 5523714 h 6296924"/>
                <a:gd name="connsiteX328" fmla="*/ 3305873 w 3611178"/>
                <a:gd name="connsiteY328" fmla="*/ 5556993 h 6296924"/>
                <a:gd name="connsiteX329" fmla="*/ 3225282 w 3611178"/>
                <a:gd name="connsiteY329" fmla="*/ 5581368 h 6296924"/>
                <a:gd name="connsiteX330" fmla="*/ 3121443 w 3611178"/>
                <a:gd name="connsiteY330" fmla="*/ 5631307 h 6296924"/>
                <a:gd name="connsiteX331" fmla="*/ 3045544 w 3611178"/>
                <a:gd name="connsiteY331" fmla="*/ 5687689 h 6296924"/>
                <a:gd name="connsiteX332" fmla="*/ 2994771 w 3611178"/>
                <a:gd name="connsiteY332" fmla="*/ 5705621 h 6296924"/>
                <a:gd name="connsiteX333" fmla="*/ 2917350 w 3611178"/>
                <a:gd name="connsiteY333" fmla="*/ 5678723 h 6296924"/>
                <a:gd name="connsiteX334" fmla="*/ 2574075 w 3611178"/>
                <a:gd name="connsiteY334" fmla="*/ 5701722 h 6296924"/>
                <a:gd name="connsiteX335" fmla="*/ 2569425 w 3611178"/>
                <a:gd name="connsiteY335" fmla="*/ 5702389 h 6296924"/>
                <a:gd name="connsiteX336" fmla="*/ 2488897 w 3611178"/>
                <a:gd name="connsiteY336" fmla="*/ 5706747 h 6296924"/>
                <a:gd name="connsiteX337" fmla="*/ 2446402 w 3611178"/>
                <a:gd name="connsiteY337" fmla="*/ 5700763 h 6296924"/>
                <a:gd name="connsiteX338" fmla="*/ 2297461 w 3611178"/>
                <a:gd name="connsiteY338" fmla="*/ 5653242 h 6296924"/>
                <a:gd name="connsiteX339" fmla="*/ 2279258 w 3611178"/>
                <a:gd name="connsiteY339" fmla="*/ 5706788 h 6296924"/>
                <a:gd name="connsiteX340" fmla="*/ 2201232 w 3611178"/>
                <a:gd name="connsiteY340" fmla="*/ 5750681 h 6296924"/>
                <a:gd name="connsiteX341" fmla="*/ 2193309 w 3611178"/>
                <a:gd name="connsiteY341" fmla="*/ 5755018 h 6296924"/>
                <a:gd name="connsiteX342" fmla="*/ 2075436 w 3611178"/>
                <a:gd name="connsiteY342" fmla="*/ 5759855 h 6296924"/>
                <a:gd name="connsiteX343" fmla="*/ 2019430 w 3611178"/>
                <a:gd name="connsiteY343" fmla="*/ 5813088 h 6296924"/>
                <a:gd name="connsiteX344" fmla="*/ 1954207 w 3611178"/>
                <a:gd name="connsiteY344" fmla="*/ 5850266 h 6296924"/>
                <a:gd name="connsiteX345" fmla="*/ 1811834 w 3611178"/>
                <a:gd name="connsiteY345" fmla="*/ 5826809 h 6296924"/>
                <a:gd name="connsiteX346" fmla="*/ 1777325 w 3611178"/>
                <a:gd name="connsiteY346" fmla="*/ 5871868 h 6296924"/>
                <a:gd name="connsiteX347" fmla="*/ 1718858 w 3611178"/>
                <a:gd name="connsiteY347" fmla="*/ 5819532 h 6296924"/>
                <a:gd name="connsiteX348" fmla="*/ 1409070 w 3611178"/>
                <a:gd name="connsiteY348" fmla="*/ 5822013 h 6296924"/>
                <a:gd name="connsiteX349" fmla="*/ 1359381 w 3611178"/>
                <a:gd name="connsiteY349" fmla="*/ 5849516 h 6296924"/>
                <a:gd name="connsiteX350" fmla="*/ 1323892 w 3611178"/>
                <a:gd name="connsiteY350" fmla="*/ 5931857 h 6296924"/>
                <a:gd name="connsiteX351" fmla="*/ 1313195 w 3611178"/>
                <a:gd name="connsiteY351" fmla="*/ 5963864 h 6296924"/>
                <a:gd name="connsiteX352" fmla="*/ 1305022 w 3611178"/>
                <a:gd name="connsiteY352" fmla="*/ 5989491 h 6296924"/>
                <a:gd name="connsiteX353" fmla="*/ 1293491 w 3611178"/>
                <a:gd name="connsiteY353" fmla="*/ 6050377 h 6296924"/>
                <a:gd name="connsiteX354" fmla="*/ 1251079 w 3611178"/>
                <a:gd name="connsiteY354" fmla="*/ 6111971 h 6296924"/>
                <a:gd name="connsiteX355" fmla="*/ 1217321 w 3611178"/>
                <a:gd name="connsiteY355" fmla="*/ 6143811 h 6296924"/>
                <a:gd name="connsiteX356" fmla="*/ 1148387 w 3611178"/>
                <a:gd name="connsiteY356" fmla="*/ 6114890 h 6296924"/>
                <a:gd name="connsiteX357" fmla="*/ 1086604 w 3611178"/>
                <a:gd name="connsiteY357" fmla="*/ 6077171 h 6296924"/>
                <a:gd name="connsiteX358" fmla="*/ 1059310 w 3611178"/>
                <a:gd name="connsiteY358" fmla="*/ 6078693 h 6296924"/>
                <a:gd name="connsiteX359" fmla="*/ 946942 w 3611178"/>
                <a:gd name="connsiteY359" fmla="*/ 6039034 h 6296924"/>
                <a:gd name="connsiteX360" fmla="*/ 885910 w 3611178"/>
                <a:gd name="connsiteY360" fmla="*/ 6037616 h 6296924"/>
                <a:gd name="connsiteX361" fmla="*/ 762825 w 3611178"/>
                <a:gd name="connsiteY361" fmla="*/ 6049751 h 6296924"/>
                <a:gd name="connsiteX362" fmla="*/ 721602 w 3611178"/>
                <a:gd name="connsiteY362" fmla="*/ 6087138 h 6296924"/>
                <a:gd name="connsiteX363" fmla="*/ 683006 w 3611178"/>
                <a:gd name="connsiteY363" fmla="*/ 6126943 h 6296924"/>
                <a:gd name="connsiteX364" fmla="*/ 630627 w 3611178"/>
                <a:gd name="connsiteY364" fmla="*/ 6161535 h 6296924"/>
                <a:gd name="connsiteX365" fmla="*/ 595535 w 3611178"/>
                <a:gd name="connsiteY365" fmla="*/ 6148211 h 6296924"/>
                <a:gd name="connsiteX366" fmla="*/ 581251 w 3611178"/>
                <a:gd name="connsiteY366" fmla="*/ 6243731 h 6296924"/>
                <a:gd name="connsiteX367" fmla="*/ 556376 w 3611178"/>
                <a:gd name="connsiteY367" fmla="*/ 6289792 h 6296924"/>
                <a:gd name="connsiteX368" fmla="*/ 542114 w 3611178"/>
                <a:gd name="connsiteY368" fmla="*/ 6290709 h 6296924"/>
                <a:gd name="connsiteX369" fmla="*/ 483897 w 3611178"/>
                <a:gd name="connsiteY369" fmla="*/ 6261663 h 6296924"/>
                <a:gd name="connsiteX370" fmla="*/ 379786 w 3611178"/>
                <a:gd name="connsiteY370" fmla="*/ 6193959 h 6296924"/>
                <a:gd name="connsiteX371" fmla="*/ 360811 w 3611178"/>
                <a:gd name="connsiteY371" fmla="*/ 6218709 h 6296924"/>
                <a:gd name="connsiteX372" fmla="*/ 304429 w 3611178"/>
                <a:gd name="connsiteY372" fmla="*/ 6254657 h 6296924"/>
                <a:gd name="connsiteX373" fmla="*/ 276384 w 3611178"/>
                <a:gd name="connsiteY373" fmla="*/ 6228843 h 6296924"/>
                <a:gd name="connsiteX374" fmla="*/ 301322 w 3611178"/>
                <a:gd name="connsiteY374" fmla="*/ 6157365 h 6296924"/>
                <a:gd name="connsiteX375" fmla="*/ 333433 w 3611178"/>
                <a:gd name="connsiteY375" fmla="*/ 6136951 h 6296924"/>
                <a:gd name="connsiteX376" fmla="*/ 376763 w 3611178"/>
                <a:gd name="connsiteY376" fmla="*/ 6119958 h 6296924"/>
                <a:gd name="connsiteX377" fmla="*/ 467424 w 3611178"/>
                <a:gd name="connsiteY377" fmla="*/ 6090327 h 6296924"/>
                <a:gd name="connsiteX378" fmla="*/ 542051 w 3611178"/>
                <a:gd name="connsiteY378" fmla="*/ 6008132 h 6296924"/>
                <a:gd name="connsiteX379" fmla="*/ 565300 w 3611178"/>
                <a:gd name="connsiteY379" fmla="*/ 5979315 h 6296924"/>
                <a:gd name="connsiteX380" fmla="*/ 600205 w 3611178"/>
                <a:gd name="connsiteY380" fmla="*/ 5917658 h 6296924"/>
                <a:gd name="connsiteX381" fmla="*/ 678022 w 3611178"/>
                <a:gd name="connsiteY381" fmla="*/ 5855083 h 6296924"/>
                <a:gd name="connsiteX382" fmla="*/ 727065 w 3611178"/>
                <a:gd name="connsiteY382" fmla="*/ 5810586 h 6296924"/>
                <a:gd name="connsiteX383" fmla="*/ 802797 w 3611178"/>
                <a:gd name="connsiteY383" fmla="*/ 5733958 h 6296924"/>
                <a:gd name="connsiteX384" fmla="*/ 822814 w 3611178"/>
                <a:gd name="connsiteY384" fmla="*/ 5678076 h 6296924"/>
                <a:gd name="connsiteX385" fmla="*/ 826254 w 3611178"/>
                <a:gd name="connsiteY385" fmla="*/ 5615230 h 6296924"/>
                <a:gd name="connsiteX386" fmla="*/ 909410 w 3611178"/>
                <a:gd name="connsiteY386" fmla="*/ 5563206 h 6296924"/>
                <a:gd name="connsiteX387" fmla="*/ 942855 w 3611178"/>
                <a:gd name="connsiteY387" fmla="*/ 5552802 h 6296924"/>
                <a:gd name="connsiteX388" fmla="*/ 975842 w 3611178"/>
                <a:gd name="connsiteY388" fmla="*/ 5489455 h 6296924"/>
                <a:gd name="connsiteX389" fmla="*/ 1035101 w 3611178"/>
                <a:gd name="connsiteY389" fmla="*/ 5403256 h 6296924"/>
                <a:gd name="connsiteX390" fmla="*/ 1129641 w 3611178"/>
                <a:gd name="connsiteY390" fmla="*/ 5387888 h 6296924"/>
                <a:gd name="connsiteX391" fmla="*/ 1351041 w 3611178"/>
                <a:gd name="connsiteY391" fmla="*/ 5414724 h 6296924"/>
                <a:gd name="connsiteX392" fmla="*/ 1407819 w 3611178"/>
                <a:gd name="connsiteY392" fmla="*/ 5422293 h 6296924"/>
                <a:gd name="connsiteX393" fmla="*/ 1455172 w 3611178"/>
                <a:gd name="connsiteY393" fmla="*/ 5412243 h 6296924"/>
                <a:gd name="connsiteX394" fmla="*/ 1523502 w 3611178"/>
                <a:gd name="connsiteY394" fmla="*/ 5337303 h 6296924"/>
                <a:gd name="connsiteX395" fmla="*/ 1558324 w 3611178"/>
                <a:gd name="connsiteY395" fmla="*/ 5274624 h 6296924"/>
                <a:gd name="connsiteX396" fmla="*/ 1677677 w 3611178"/>
                <a:gd name="connsiteY396" fmla="*/ 5139737 h 6296924"/>
                <a:gd name="connsiteX397" fmla="*/ 1678969 w 3611178"/>
                <a:gd name="connsiteY397" fmla="*/ 5127768 h 6296924"/>
                <a:gd name="connsiteX398" fmla="*/ 1670108 w 3611178"/>
                <a:gd name="connsiteY398" fmla="*/ 5132772 h 629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Lst>
              <a:rect l="l" t="t" r="r" b="b"/>
              <a:pathLst>
                <a:path w="3611178" h="6296924">
                  <a:moveTo>
                    <a:pt x="1670149" y="5132877"/>
                  </a:moveTo>
                  <a:cubicBezTo>
                    <a:pt x="1628905" y="5151976"/>
                    <a:pt x="1594459" y="5181898"/>
                    <a:pt x="1540517" y="5176122"/>
                  </a:cubicBezTo>
                  <a:cubicBezTo>
                    <a:pt x="1516725" y="5173578"/>
                    <a:pt x="1487554" y="5212925"/>
                    <a:pt x="1462407" y="5235048"/>
                  </a:cubicBezTo>
                  <a:cubicBezTo>
                    <a:pt x="1451356" y="5244765"/>
                    <a:pt x="1465890" y="5271809"/>
                    <a:pt x="1442432" y="5274061"/>
                  </a:cubicBezTo>
                  <a:cubicBezTo>
                    <a:pt x="1410738" y="5277105"/>
                    <a:pt x="1380504" y="5289658"/>
                    <a:pt x="1347829" y="5286322"/>
                  </a:cubicBezTo>
                  <a:cubicBezTo>
                    <a:pt x="1306127" y="5282068"/>
                    <a:pt x="1279354" y="5254503"/>
                    <a:pt x="1246346" y="5233526"/>
                  </a:cubicBezTo>
                  <a:cubicBezTo>
                    <a:pt x="1205644" y="5207671"/>
                    <a:pt x="1187399" y="5171222"/>
                    <a:pt x="1160939" y="5137735"/>
                  </a:cubicBezTo>
                  <a:cubicBezTo>
                    <a:pt x="1138315" y="5109106"/>
                    <a:pt x="1106038" y="5114632"/>
                    <a:pt x="1093714" y="5139653"/>
                  </a:cubicBezTo>
                  <a:cubicBezTo>
                    <a:pt x="1083351" y="5160672"/>
                    <a:pt x="1069923" y="5157356"/>
                    <a:pt x="1057725" y="5159546"/>
                  </a:cubicBezTo>
                  <a:cubicBezTo>
                    <a:pt x="1036999" y="5163257"/>
                    <a:pt x="1016189" y="5155834"/>
                    <a:pt x="996130" y="5173912"/>
                  </a:cubicBezTo>
                  <a:cubicBezTo>
                    <a:pt x="979512" y="5188883"/>
                    <a:pt x="963686" y="5168553"/>
                    <a:pt x="950820" y="5157377"/>
                  </a:cubicBezTo>
                  <a:cubicBezTo>
                    <a:pt x="937976" y="5146222"/>
                    <a:pt x="939540" y="5130166"/>
                    <a:pt x="946483" y="5117175"/>
                  </a:cubicBezTo>
                  <a:cubicBezTo>
                    <a:pt x="955011" y="5101224"/>
                    <a:pt x="967022" y="5096324"/>
                    <a:pt x="985308" y="5108751"/>
                  </a:cubicBezTo>
                  <a:cubicBezTo>
                    <a:pt x="998194" y="5117509"/>
                    <a:pt x="1012749" y="5108230"/>
                    <a:pt x="1028971" y="5096845"/>
                  </a:cubicBezTo>
                  <a:cubicBezTo>
                    <a:pt x="1009433" y="5086482"/>
                    <a:pt x="994358" y="5074034"/>
                    <a:pt x="972652" y="5077641"/>
                  </a:cubicBezTo>
                  <a:cubicBezTo>
                    <a:pt x="940082" y="5083021"/>
                    <a:pt x="919856" y="5069238"/>
                    <a:pt x="910160" y="5038107"/>
                  </a:cubicBezTo>
                  <a:cubicBezTo>
                    <a:pt x="908367" y="5032373"/>
                    <a:pt x="902779" y="5022427"/>
                    <a:pt x="901173" y="5022844"/>
                  </a:cubicBezTo>
                  <a:cubicBezTo>
                    <a:pt x="874901" y="5029809"/>
                    <a:pt x="849212" y="5040213"/>
                    <a:pt x="821271" y="5035960"/>
                  </a:cubicBezTo>
                  <a:cubicBezTo>
                    <a:pt x="787930" y="5030872"/>
                    <a:pt x="767933" y="5041652"/>
                    <a:pt x="766766" y="5078079"/>
                  </a:cubicBezTo>
                  <a:cubicBezTo>
                    <a:pt x="766620" y="5082458"/>
                    <a:pt x="763846" y="5087546"/>
                    <a:pt x="760760" y="5090882"/>
                  </a:cubicBezTo>
                  <a:cubicBezTo>
                    <a:pt x="752587" y="5099744"/>
                    <a:pt x="622454" y="5119511"/>
                    <a:pt x="610902" y="5114236"/>
                  </a:cubicBezTo>
                  <a:cubicBezTo>
                    <a:pt x="590655" y="5104978"/>
                    <a:pt x="585526" y="5085898"/>
                    <a:pt x="597244" y="5059042"/>
                  </a:cubicBezTo>
                  <a:cubicBezTo>
                    <a:pt x="599517" y="5053829"/>
                    <a:pt x="600268" y="5051327"/>
                    <a:pt x="595493" y="5047991"/>
                  </a:cubicBezTo>
                  <a:cubicBezTo>
                    <a:pt x="588966" y="5043425"/>
                    <a:pt x="580417" y="5034542"/>
                    <a:pt x="574454" y="5041068"/>
                  </a:cubicBezTo>
                  <a:cubicBezTo>
                    <a:pt x="549078" y="5068842"/>
                    <a:pt x="534107" y="5048137"/>
                    <a:pt x="517780" y="5030997"/>
                  </a:cubicBezTo>
                  <a:cubicBezTo>
                    <a:pt x="527789" y="4998490"/>
                    <a:pt x="598120" y="5002035"/>
                    <a:pt x="571201" y="4951074"/>
                  </a:cubicBezTo>
                  <a:cubicBezTo>
                    <a:pt x="549557" y="4910081"/>
                    <a:pt x="504790" y="4938084"/>
                    <a:pt x="466444" y="4933100"/>
                  </a:cubicBezTo>
                  <a:cubicBezTo>
                    <a:pt x="481415" y="4914980"/>
                    <a:pt x="495031" y="4902490"/>
                    <a:pt x="510440" y="4889312"/>
                  </a:cubicBezTo>
                  <a:cubicBezTo>
                    <a:pt x="538298" y="4865500"/>
                    <a:pt x="586631" y="4865751"/>
                    <a:pt x="595681" y="4817646"/>
                  </a:cubicBezTo>
                  <a:cubicBezTo>
                    <a:pt x="597641" y="4807263"/>
                    <a:pt x="621244" y="4809473"/>
                    <a:pt x="631628" y="4813601"/>
                  </a:cubicBezTo>
                  <a:cubicBezTo>
                    <a:pt x="680566" y="4832993"/>
                    <a:pt x="712510" y="4807492"/>
                    <a:pt x="733049" y="4770773"/>
                  </a:cubicBezTo>
                  <a:cubicBezTo>
                    <a:pt x="747311" y="4745292"/>
                    <a:pt x="762616" y="4734199"/>
                    <a:pt x="789306" y="4736159"/>
                  </a:cubicBezTo>
                  <a:cubicBezTo>
                    <a:pt x="830425" y="4739183"/>
                    <a:pt x="861952" y="4720521"/>
                    <a:pt x="890748" y="4694019"/>
                  </a:cubicBezTo>
                  <a:cubicBezTo>
                    <a:pt x="924589" y="4662867"/>
                    <a:pt x="979699" y="4664201"/>
                    <a:pt x="1004116" y="4617474"/>
                  </a:cubicBezTo>
                  <a:cubicBezTo>
                    <a:pt x="1038667" y="4551333"/>
                    <a:pt x="1088648" y="4488279"/>
                    <a:pt x="1032474" y="4409878"/>
                  </a:cubicBezTo>
                  <a:cubicBezTo>
                    <a:pt x="1020839" y="4393655"/>
                    <a:pt x="1023049" y="4376141"/>
                    <a:pt x="1032828" y="4359585"/>
                  </a:cubicBezTo>
                  <a:cubicBezTo>
                    <a:pt x="1036102" y="4354059"/>
                    <a:pt x="1041127" y="4349597"/>
                    <a:pt x="1044672" y="4344196"/>
                  </a:cubicBezTo>
                  <a:cubicBezTo>
                    <a:pt x="1054597" y="4329058"/>
                    <a:pt x="1020130" y="4189917"/>
                    <a:pt x="1004846" y="4182619"/>
                  </a:cubicBezTo>
                  <a:cubicBezTo>
                    <a:pt x="958181" y="4160329"/>
                    <a:pt x="892186" y="4189813"/>
                    <a:pt x="868562" y="4244298"/>
                  </a:cubicBezTo>
                  <a:cubicBezTo>
                    <a:pt x="863995" y="4254807"/>
                    <a:pt x="853737" y="4264002"/>
                    <a:pt x="848148" y="4256058"/>
                  </a:cubicBezTo>
                  <a:cubicBezTo>
                    <a:pt x="818602" y="4214063"/>
                    <a:pt x="783155" y="4254619"/>
                    <a:pt x="748646" y="4246695"/>
                  </a:cubicBezTo>
                  <a:cubicBezTo>
                    <a:pt x="760594" y="4201344"/>
                    <a:pt x="790223" y="4168982"/>
                    <a:pt x="828548" y="4150446"/>
                  </a:cubicBezTo>
                  <a:cubicBezTo>
                    <a:pt x="857094" y="4136621"/>
                    <a:pt x="880927" y="4119064"/>
                    <a:pt x="903238" y="4098567"/>
                  </a:cubicBezTo>
                  <a:cubicBezTo>
                    <a:pt x="943606" y="4061494"/>
                    <a:pt x="937079" y="4032364"/>
                    <a:pt x="897587" y="3994332"/>
                  </a:cubicBezTo>
                  <a:cubicBezTo>
                    <a:pt x="864454" y="3962429"/>
                    <a:pt x="834512" y="3927524"/>
                    <a:pt x="796708" y="3900396"/>
                  </a:cubicBezTo>
                  <a:cubicBezTo>
                    <a:pt x="777859" y="3886885"/>
                    <a:pt x="781862" y="3870079"/>
                    <a:pt x="802442" y="3865304"/>
                  </a:cubicBezTo>
                  <a:cubicBezTo>
                    <a:pt x="826380" y="3859757"/>
                    <a:pt x="842456" y="3853440"/>
                    <a:pt x="836972" y="3824831"/>
                  </a:cubicBezTo>
                  <a:cubicBezTo>
                    <a:pt x="834595" y="3812383"/>
                    <a:pt x="844208" y="3809818"/>
                    <a:pt x="853591" y="3805544"/>
                  </a:cubicBezTo>
                  <a:cubicBezTo>
                    <a:pt x="908263" y="3780710"/>
                    <a:pt x="964686" y="3794075"/>
                    <a:pt x="987811" y="3849040"/>
                  </a:cubicBezTo>
                  <a:cubicBezTo>
                    <a:pt x="1002177" y="3883194"/>
                    <a:pt x="1015230" y="3888511"/>
                    <a:pt x="1045298" y="3876355"/>
                  </a:cubicBezTo>
                  <a:cubicBezTo>
                    <a:pt x="1052158" y="3873582"/>
                    <a:pt x="1061353" y="3875542"/>
                    <a:pt x="1067233" y="3883820"/>
                  </a:cubicBezTo>
                  <a:cubicBezTo>
                    <a:pt x="1064481" y="3905860"/>
                    <a:pt x="1041836" y="3915264"/>
                    <a:pt x="1031828" y="3936803"/>
                  </a:cubicBezTo>
                  <a:cubicBezTo>
                    <a:pt x="1081662" y="3942579"/>
                    <a:pt x="1119966" y="3913783"/>
                    <a:pt x="1147573" y="3886760"/>
                  </a:cubicBezTo>
                  <a:cubicBezTo>
                    <a:pt x="1168633" y="3866159"/>
                    <a:pt x="1183813" y="3864699"/>
                    <a:pt x="1199368" y="3875396"/>
                  </a:cubicBezTo>
                  <a:cubicBezTo>
                    <a:pt x="1232980" y="3898478"/>
                    <a:pt x="1262297" y="3891472"/>
                    <a:pt x="1294846" y="3875271"/>
                  </a:cubicBezTo>
                  <a:cubicBezTo>
                    <a:pt x="1369557" y="3838093"/>
                    <a:pt x="1369848" y="3838760"/>
                    <a:pt x="1433633" y="3894975"/>
                  </a:cubicBezTo>
                  <a:cubicBezTo>
                    <a:pt x="1440931" y="3901398"/>
                    <a:pt x="1448291" y="3907799"/>
                    <a:pt x="1456069" y="3913595"/>
                  </a:cubicBezTo>
                  <a:cubicBezTo>
                    <a:pt x="1463617" y="3919204"/>
                    <a:pt x="1471874" y="3927128"/>
                    <a:pt x="1480882" y="3916223"/>
                  </a:cubicBezTo>
                  <a:cubicBezTo>
                    <a:pt x="1488951" y="3906423"/>
                    <a:pt x="1481987" y="3898145"/>
                    <a:pt x="1476336" y="3890325"/>
                  </a:cubicBezTo>
                  <a:cubicBezTo>
                    <a:pt x="1473521" y="3886426"/>
                    <a:pt x="1469685" y="3883236"/>
                    <a:pt x="1466494" y="3879587"/>
                  </a:cubicBezTo>
                  <a:cubicBezTo>
                    <a:pt x="1418098" y="3824102"/>
                    <a:pt x="1417744" y="3823497"/>
                    <a:pt x="1479902" y="3786944"/>
                  </a:cubicBezTo>
                  <a:cubicBezTo>
                    <a:pt x="1492058" y="3779793"/>
                    <a:pt x="1498522" y="3774350"/>
                    <a:pt x="1490828" y="3761548"/>
                  </a:cubicBezTo>
                  <a:cubicBezTo>
                    <a:pt x="1442620" y="3681249"/>
                    <a:pt x="1484489" y="3625576"/>
                    <a:pt x="1553257" y="3569903"/>
                  </a:cubicBezTo>
                  <a:cubicBezTo>
                    <a:pt x="1512159" y="3572614"/>
                    <a:pt x="1476023" y="3568506"/>
                    <a:pt x="1482070" y="3531599"/>
                  </a:cubicBezTo>
                  <a:cubicBezTo>
                    <a:pt x="1488096" y="3494838"/>
                    <a:pt x="1460781" y="3437560"/>
                    <a:pt x="1527213" y="3425862"/>
                  </a:cubicBezTo>
                  <a:cubicBezTo>
                    <a:pt x="1563620" y="3419461"/>
                    <a:pt x="1566184" y="3399506"/>
                    <a:pt x="1545583" y="3376507"/>
                  </a:cubicBezTo>
                  <a:cubicBezTo>
                    <a:pt x="1527651" y="3356490"/>
                    <a:pt x="1533072" y="3338036"/>
                    <a:pt x="1546960" y="3325838"/>
                  </a:cubicBezTo>
                  <a:cubicBezTo>
                    <a:pt x="1578445" y="3298169"/>
                    <a:pt x="1562765" y="3271917"/>
                    <a:pt x="1552006" y="3240848"/>
                  </a:cubicBezTo>
                  <a:cubicBezTo>
                    <a:pt x="1533782" y="3255986"/>
                    <a:pt x="1522689" y="3288806"/>
                    <a:pt x="1494518" y="3253839"/>
                  </a:cubicBezTo>
                  <a:cubicBezTo>
                    <a:pt x="1483217" y="3239827"/>
                    <a:pt x="1478838" y="3261846"/>
                    <a:pt x="1474001" y="3269811"/>
                  </a:cubicBezTo>
                  <a:cubicBezTo>
                    <a:pt x="1464805" y="3284970"/>
                    <a:pt x="1457070" y="3301005"/>
                    <a:pt x="1448229" y="3316393"/>
                  </a:cubicBezTo>
                  <a:cubicBezTo>
                    <a:pt x="1436302" y="3337140"/>
                    <a:pt x="1415033" y="3302214"/>
                    <a:pt x="1402960" y="3323691"/>
                  </a:cubicBezTo>
                  <a:cubicBezTo>
                    <a:pt x="1387572" y="3314495"/>
                    <a:pt x="1384632" y="3296563"/>
                    <a:pt x="1390387" y="3285283"/>
                  </a:cubicBezTo>
                  <a:cubicBezTo>
                    <a:pt x="1406422" y="3253922"/>
                    <a:pt x="1391638" y="3244039"/>
                    <a:pt x="1365199" y="3234030"/>
                  </a:cubicBezTo>
                  <a:cubicBezTo>
                    <a:pt x="1348309" y="3227629"/>
                    <a:pt x="1334610" y="3208988"/>
                    <a:pt x="1333525" y="3193015"/>
                  </a:cubicBezTo>
                  <a:cubicBezTo>
                    <a:pt x="1329459" y="3132713"/>
                    <a:pt x="1281856" y="3099185"/>
                    <a:pt x="1253248" y="3054333"/>
                  </a:cubicBezTo>
                  <a:cubicBezTo>
                    <a:pt x="1239403" y="3032627"/>
                    <a:pt x="1240737" y="3014966"/>
                    <a:pt x="1242259" y="2989361"/>
                  </a:cubicBezTo>
                  <a:cubicBezTo>
                    <a:pt x="1247222" y="2906122"/>
                    <a:pt x="1320431" y="2852200"/>
                    <a:pt x="1326853" y="2771131"/>
                  </a:cubicBezTo>
                  <a:cubicBezTo>
                    <a:pt x="1328125" y="2755159"/>
                    <a:pt x="1340969" y="2738206"/>
                    <a:pt x="1360799" y="2733786"/>
                  </a:cubicBezTo>
                  <a:cubicBezTo>
                    <a:pt x="1370474" y="2731638"/>
                    <a:pt x="1389157" y="2756326"/>
                    <a:pt x="1387781" y="2731784"/>
                  </a:cubicBezTo>
                  <a:cubicBezTo>
                    <a:pt x="1387009" y="2718189"/>
                    <a:pt x="1391159" y="2690519"/>
                    <a:pt x="1358630" y="2680907"/>
                  </a:cubicBezTo>
                  <a:cubicBezTo>
                    <a:pt x="1324372" y="2670794"/>
                    <a:pt x="1293929" y="2695357"/>
                    <a:pt x="1255416" y="2673630"/>
                  </a:cubicBezTo>
                  <a:cubicBezTo>
                    <a:pt x="1277185" y="2735954"/>
                    <a:pt x="1251559" y="2757244"/>
                    <a:pt x="1199160" y="2762102"/>
                  </a:cubicBezTo>
                  <a:cubicBezTo>
                    <a:pt x="1166048" y="2765167"/>
                    <a:pt x="1144779" y="2793775"/>
                    <a:pt x="1118548" y="2811436"/>
                  </a:cubicBezTo>
                  <a:cubicBezTo>
                    <a:pt x="1088668" y="2831558"/>
                    <a:pt x="1051782" y="2839064"/>
                    <a:pt x="1028408" y="2815273"/>
                  </a:cubicBezTo>
                  <a:cubicBezTo>
                    <a:pt x="996380" y="2782661"/>
                    <a:pt x="952759" y="2772674"/>
                    <a:pt x="916979" y="2741397"/>
                  </a:cubicBezTo>
                  <a:cubicBezTo>
                    <a:pt x="910869" y="2754366"/>
                    <a:pt x="906261" y="2770568"/>
                    <a:pt x="917562" y="2775572"/>
                  </a:cubicBezTo>
                  <a:cubicBezTo>
                    <a:pt x="953802" y="2791628"/>
                    <a:pt x="941938" y="2817858"/>
                    <a:pt x="938414" y="2844673"/>
                  </a:cubicBezTo>
                  <a:cubicBezTo>
                    <a:pt x="931992" y="2893444"/>
                    <a:pt x="922400" y="2899199"/>
                    <a:pt x="879259" y="2873886"/>
                  </a:cubicBezTo>
                  <a:cubicBezTo>
                    <a:pt x="867019" y="2866692"/>
                    <a:pt x="849712" y="2857163"/>
                    <a:pt x="847293" y="2845987"/>
                  </a:cubicBezTo>
                  <a:cubicBezTo>
                    <a:pt x="834783" y="2787999"/>
                    <a:pt x="771707" y="2796882"/>
                    <a:pt x="741035" y="2762644"/>
                  </a:cubicBezTo>
                  <a:cubicBezTo>
                    <a:pt x="729129" y="2749341"/>
                    <a:pt x="687406" y="2789000"/>
                    <a:pt x="692472" y="2812646"/>
                  </a:cubicBezTo>
                  <a:cubicBezTo>
                    <a:pt x="697831" y="2837730"/>
                    <a:pt x="708966" y="2861521"/>
                    <a:pt x="716577" y="2886188"/>
                  </a:cubicBezTo>
                  <a:cubicBezTo>
                    <a:pt x="719808" y="2896656"/>
                    <a:pt x="723958" y="2910355"/>
                    <a:pt x="708090" y="2914025"/>
                  </a:cubicBezTo>
                  <a:cubicBezTo>
                    <a:pt x="693244" y="2917444"/>
                    <a:pt x="680400" y="2908708"/>
                    <a:pt x="680879" y="2893987"/>
                  </a:cubicBezTo>
                  <a:cubicBezTo>
                    <a:pt x="682693" y="2838689"/>
                    <a:pt x="652918" y="2802324"/>
                    <a:pt x="614634" y="2767669"/>
                  </a:cubicBezTo>
                  <a:cubicBezTo>
                    <a:pt x="585297" y="2741084"/>
                    <a:pt x="591990" y="2702029"/>
                    <a:pt x="591865" y="2666665"/>
                  </a:cubicBezTo>
                  <a:cubicBezTo>
                    <a:pt x="591823" y="2655427"/>
                    <a:pt x="603333" y="2644938"/>
                    <a:pt x="610235" y="2648212"/>
                  </a:cubicBezTo>
                  <a:cubicBezTo>
                    <a:pt x="648560" y="2666373"/>
                    <a:pt x="641116" y="2631760"/>
                    <a:pt x="647058" y="2616435"/>
                  </a:cubicBezTo>
                  <a:cubicBezTo>
                    <a:pt x="659840" y="2583448"/>
                    <a:pt x="666804" y="2547855"/>
                    <a:pt x="694787" y="2522708"/>
                  </a:cubicBezTo>
                  <a:cubicBezTo>
                    <a:pt x="737949" y="2483924"/>
                    <a:pt x="721060" y="2418347"/>
                    <a:pt x="759801" y="2377020"/>
                  </a:cubicBezTo>
                  <a:cubicBezTo>
                    <a:pt x="768142" y="2368137"/>
                    <a:pt x="771186" y="2355105"/>
                    <a:pt x="783280" y="2347536"/>
                  </a:cubicBezTo>
                  <a:cubicBezTo>
                    <a:pt x="832760" y="2316530"/>
                    <a:pt x="833135" y="2240548"/>
                    <a:pt x="779777" y="2214567"/>
                  </a:cubicBezTo>
                  <a:cubicBezTo>
                    <a:pt x="732486" y="2191547"/>
                    <a:pt x="705817" y="2159874"/>
                    <a:pt x="714554" y="2109581"/>
                  </a:cubicBezTo>
                  <a:cubicBezTo>
                    <a:pt x="721664" y="2068650"/>
                    <a:pt x="702919" y="2024174"/>
                    <a:pt x="723332" y="1988580"/>
                  </a:cubicBezTo>
                  <a:cubicBezTo>
                    <a:pt x="743871" y="1952737"/>
                    <a:pt x="732924" y="1922941"/>
                    <a:pt x="721226" y="1889120"/>
                  </a:cubicBezTo>
                  <a:cubicBezTo>
                    <a:pt x="730234" y="1976049"/>
                    <a:pt x="649206" y="2039854"/>
                    <a:pt x="665804" y="2130599"/>
                  </a:cubicBezTo>
                  <a:cubicBezTo>
                    <a:pt x="649727" y="2098488"/>
                    <a:pt x="597349" y="2095172"/>
                    <a:pt x="608379" y="2047965"/>
                  </a:cubicBezTo>
                  <a:cubicBezTo>
                    <a:pt x="587757" y="2045213"/>
                    <a:pt x="567135" y="2042460"/>
                    <a:pt x="546513" y="2039708"/>
                  </a:cubicBezTo>
                  <a:cubicBezTo>
                    <a:pt x="526600" y="1996879"/>
                    <a:pt x="539757" y="1952445"/>
                    <a:pt x="542948" y="1900901"/>
                  </a:cubicBezTo>
                  <a:cubicBezTo>
                    <a:pt x="529874" y="1921814"/>
                    <a:pt x="497533" y="1905821"/>
                    <a:pt x="501099" y="1930405"/>
                  </a:cubicBezTo>
                  <a:cubicBezTo>
                    <a:pt x="506958" y="1970732"/>
                    <a:pt x="502996" y="2015708"/>
                    <a:pt x="537630" y="2047610"/>
                  </a:cubicBezTo>
                  <a:cubicBezTo>
                    <a:pt x="550517" y="2074113"/>
                    <a:pt x="551809" y="2093317"/>
                    <a:pt x="518781" y="2109789"/>
                  </a:cubicBezTo>
                  <a:cubicBezTo>
                    <a:pt x="487483" y="2125407"/>
                    <a:pt x="475514" y="2163961"/>
                    <a:pt x="480790" y="2193424"/>
                  </a:cubicBezTo>
                  <a:cubicBezTo>
                    <a:pt x="487775" y="2232499"/>
                    <a:pt x="472991" y="2262233"/>
                    <a:pt x="462086" y="2295303"/>
                  </a:cubicBezTo>
                  <a:cubicBezTo>
                    <a:pt x="453975" y="2319845"/>
                    <a:pt x="441089" y="2340780"/>
                    <a:pt x="453600" y="2372203"/>
                  </a:cubicBezTo>
                  <a:cubicBezTo>
                    <a:pt x="462712" y="2395098"/>
                    <a:pt x="451077" y="2433610"/>
                    <a:pt x="409186" y="2428126"/>
                  </a:cubicBezTo>
                  <a:cubicBezTo>
                    <a:pt x="388189" y="2425374"/>
                    <a:pt x="362167" y="2453461"/>
                    <a:pt x="347988" y="2424623"/>
                  </a:cubicBezTo>
                  <a:cubicBezTo>
                    <a:pt x="333433" y="2395015"/>
                    <a:pt x="342358" y="2364050"/>
                    <a:pt x="366587" y="2340488"/>
                  </a:cubicBezTo>
                  <a:cubicBezTo>
                    <a:pt x="375282" y="2332023"/>
                    <a:pt x="382830" y="2324078"/>
                    <a:pt x="381183" y="2311839"/>
                  </a:cubicBezTo>
                  <a:cubicBezTo>
                    <a:pt x="371654" y="2241465"/>
                    <a:pt x="398719" y="2179683"/>
                    <a:pt x="425638" y="2117733"/>
                  </a:cubicBezTo>
                  <a:cubicBezTo>
                    <a:pt x="428078" y="2112104"/>
                    <a:pt x="431456" y="2101928"/>
                    <a:pt x="429141" y="2099927"/>
                  </a:cubicBezTo>
                  <a:cubicBezTo>
                    <a:pt x="393423" y="2068900"/>
                    <a:pt x="416589" y="2021609"/>
                    <a:pt x="395508" y="1984744"/>
                  </a:cubicBezTo>
                  <a:cubicBezTo>
                    <a:pt x="373280" y="1945877"/>
                    <a:pt x="396842" y="1906697"/>
                    <a:pt x="425033" y="1880070"/>
                  </a:cubicBezTo>
                  <a:cubicBezTo>
                    <a:pt x="449388" y="1857050"/>
                    <a:pt x="457290" y="1839577"/>
                    <a:pt x="438524" y="1811240"/>
                  </a:cubicBezTo>
                  <a:cubicBezTo>
                    <a:pt x="434771" y="1805589"/>
                    <a:pt x="437753" y="1795476"/>
                    <a:pt x="437607" y="1787428"/>
                  </a:cubicBezTo>
                  <a:cubicBezTo>
                    <a:pt x="436731" y="1775626"/>
                    <a:pt x="430309" y="1769808"/>
                    <a:pt x="418528" y="1769767"/>
                  </a:cubicBezTo>
                  <a:cubicBezTo>
                    <a:pt x="408769" y="1747414"/>
                    <a:pt x="428474" y="1724603"/>
                    <a:pt x="414420" y="1699769"/>
                  </a:cubicBezTo>
                  <a:cubicBezTo>
                    <a:pt x="406976" y="1686611"/>
                    <a:pt x="432144" y="1688905"/>
                    <a:pt x="442069" y="1683442"/>
                  </a:cubicBezTo>
                  <a:cubicBezTo>
                    <a:pt x="454892" y="1676374"/>
                    <a:pt x="478767" y="1674580"/>
                    <a:pt x="454809" y="1652561"/>
                  </a:cubicBezTo>
                  <a:cubicBezTo>
                    <a:pt x="440109" y="1639050"/>
                    <a:pt x="453912" y="1632773"/>
                    <a:pt x="462566" y="1627644"/>
                  </a:cubicBezTo>
                  <a:cubicBezTo>
                    <a:pt x="475994" y="1619679"/>
                    <a:pt x="497325" y="1614904"/>
                    <a:pt x="492008" y="1596054"/>
                  </a:cubicBezTo>
                  <a:cubicBezTo>
                    <a:pt x="485440" y="1572784"/>
                    <a:pt x="461857" y="1587714"/>
                    <a:pt x="446135" y="1584086"/>
                  </a:cubicBezTo>
                  <a:lnTo>
                    <a:pt x="447031" y="1584732"/>
                  </a:lnTo>
                  <a:cubicBezTo>
                    <a:pt x="464880" y="1560086"/>
                    <a:pt x="486274" y="1539526"/>
                    <a:pt x="512692" y="1523909"/>
                  </a:cubicBezTo>
                  <a:cubicBezTo>
                    <a:pt x="538861" y="1508458"/>
                    <a:pt x="544824" y="1480580"/>
                    <a:pt x="563069" y="1447593"/>
                  </a:cubicBezTo>
                  <a:cubicBezTo>
                    <a:pt x="521700" y="1459624"/>
                    <a:pt x="502058" y="1478578"/>
                    <a:pt x="482729" y="1502849"/>
                  </a:cubicBezTo>
                  <a:cubicBezTo>
                    <a:pt x="457999" y="1533876"/>
                    <a:pt x="438191" y="1581938"/>
                    <a:pt x="382830" y="1553017"/>
                  </a:cubicBezTo>
                  <a:cubicBezTo>
                    <a:pt x="375970" y="1570699"/>
                    <a:pt x="387397" y="1576037"/>
                    <a:pt x="396175" y="1582438"/>
                  </a:cubicBezTo>
                  <a:cubicBezTo>
                    <a:pt x="433958" y="1610025"/>
                    <a:pt x="436001" y="1629166"/>
                    <a:pt x="402472" y="1661694"/>
                  </a:cubicBezTo>
                  <a:cubicBezTo>
                    <a:pt x="389774" y="1674017"/>
                    <a:pt x="374677" y="1683943"/>
                    <a:pt x="360186" y="1694306"/>
                  </a:cubicBezTo>
                  <a:cubicBezTo>
                    <a:pt x="355161" y="1697892"/>
                    <a:pt x="344047" y="1702333"/>
                    <a:pt x="343609" y="1701625"/>
                  </a:cubicBezTo>
                  <a:cubicBezTo>
                    <a:pt x="319859" y="1662257"/>
                    <a:pt x="296589" y="1698851"/>
                    <a:pt x="273507" y="1701875"/>
                  </a:cubicBezTo>
                  <a:cubicBezTo>
                    <a:pt x="244711" y="1705628"/>
                    <a:pt x="213747" y="1704919"/>
                    <a:pt x="187912" y="1715949"/>
                  </a:cubicBezTo>
                  <a:cubicBezTo>
                    <a:pt x="157678" y="1728856"/>
                    <a:pt x="138495" y="1709944"/>
                    <a:pt x="115162" y="1702688"/>
                  </a:cubicBezTo>
                  <a:cubicBezTo>
                    <a:pt x="105112" y="1699560"/>
                    <a:pt x="102213" y="1688884"/>
                    <a:pt x="105195" y="1678313"/>
                  </a:cubicBezTo>
                  <a:cubicBezTo>
                    <a:pt x="108198" y="1667679"/>
                    <a:pt x="114453" y="1663112"/>
                    <a:pt x="126568" y="1664593"/>
                  </a:cubicBezTo>
                  <a:cubicBezTo>
                    <a:pt x="151798" y="1667679"/>
                    <a:pt x="177236" y="1669117"/>
                    <a:pt x="208409" y="1671724"/>
                  </a:cubicBezTo>
                  <a:cubicBezTo>
                    <a:pt x="189518" y="1647974"/>
                    <a:pt x="198963" y="1631918"/>
                    <a:pt x="215352" y="1616801"/>
                  </a:cubicBezTo>
                  <a:cubicBezTo>
                    <a:pt x="221107" y="1611484"/>
                    <a:pt x="226112" y="1603665"/>
                    <a:pt x="222525" y="1595074"/>
                  </a:cubicBezTo>
                  <a:cubicBezTo>
                    <a:pt x="217563" y="1583252"/>
                    <a:pt x="202904" y="1591259"/>
                    <a:pt x="197816" y="1586025"/>
                  </a:cubicBezTo>
                  <a:cubicBezTo>
                    <a:pt x="188684" y="1576642"/>
                    <a:pt x="180593" y="1612694"/>
                    <a:pt x="174734" y="1585232"/>
                  </a:cubicBezTo>
                  <a:cubicBezTo>
                    <a:pt x="173462" y="1579290"/>
                    <a:pt x="167499" y="1570470"/>
                    <a:pt x="169438" y="1568426"/>
                  </a:cubicBezTo>
                  <a:cubicBezTo>
                    <a:pt x="177632" y="1559773"/>
                    <a:pt x="189538" y="1560774"/>
                    <a:pt x="200256" y="1563130"/>
                  </a:cubicBezTo>
                  <a:cubicBezTo>
                    <a:pt x="209180" y="1565090"/>
                    <a:pt x="217625" y="1569260"/>
                    <a:pt x="227884" y="1573055"/>
                  </a:cubicBezTo>
                  <a:cubicBezTo>
                    <a:pt x="216187" y="1547679"/>
                    <a:pt x="216187" y="1547575"/>
                    <a:pt x="184576" y="1543676"/>
                  </a:cubicBezTo>
                  <a:cubicBezTo>
                    <a:pt x="171982" y="1542133"/>
                    <a:pt x="149379" y="1537796"/>
                    <a:pt x="156135" y="1527829"/>
                  </a:cubicBezTo>
                  <a:cubicBezTo>
                    <a:pt x="167478" y="1511148"/>
                    <a:pt x="141831" y="1486189"/>
                    <a:pt x="173546" y="1475951"/>
                  </a:cubicBezTo>
                  <a:cubicBezTo>
                    <a:pt x="208221" y="1464774"/>
                    <a:pt x="240499" y="1425574"/>
                    <a:pt x="273882" y="1481351"/>
                  </a:cubicBezTo>
                  <a:cubicBezTo>
                    <a:pt x="286435" y="1464503"/>
                    <a:pt x="282973" y="1441817"/>
                    <a:pt x="307119" y="1438168"/>
                  </a:cubicBezTo>
                  <a:cubicBezTo>
                    <a:pt x="279137" y="1426095"/>
                    <a:pt x="254449" y="1417442"/>
                    <a:pt x="227029" y="1419694"/>
                  </a:cubicBezTo>
                  <a:cubicBezTo>
                    <a:pt x="212037" y="1420924"/>
                    <a:pt x="201611" y="1412396"/>
                    <a:pt x="198275" y="1398634"/>
                  </a:cubicBezTo>
                  <a:cubicBezTo>
                    <a:pt x="194585" y="1383392"/>
                    <a:pt x="205323" y="1376240"/>
                    <a:pt x="217855" y="1369817"/>
                  </a:cubicBezTo>
                  <a:cubicBezTo>
                    <a:pt x="248152" y="1354325"/>
                    <a:pt x="282806" y="1356931"/>
                    <a:pt x="313792" y="1355201"/>
                  </a:cubicBezTo>
                  <a:cubicBezTo>
                    <a:pt x="330639" y="1354262"/>
                    <a:pt x="335706" y="1358328"/>
                    <a:pt x="339126" y="1341084"/>
                  </a:cubicBezTo>
                  <a:cubicBezTo>
                    <a:pt x="340648" y="1333390"/>
                    <a:pt x="343400" y="1325133"/>
                    <a:pt x="348092" y="1319044"/>
                  </a:cubicBezTo>
                  <a:cubicBezTo>
                    <a:pt x="356870" y="1307639"/>
                    <a:pt x="386959" y="1313581"/>
                    <a:pt x="378848" y="1290395"/>
                  </a:cubicBezTo>
                  <a:cubicBezTo>
                    <a:pt x="370674" y="1266958"/>
                    <a:pt x="346466" y="1298777"/>
                    <a:pt x="328450" y="1275757"/>
                  </a:cubicBezTo>
                  <a:cubicBezTo>
                    <a:pt x="356182" y="1251778"/>
                    <a:pt x="352721" y="1209450"/>
                    <a:pt x="380224" y="1175504"/>
                  </a:cubicBezTo>
                  <a:cubicBezTo>
                    <a:pt x="394340" y="1158072"/>
                    <a:pt x="397656" y="1128755"/>
                    <a:pt x="423761" y="1112512"/>
                  </a:cubicBezTo>
                  <a:cubicBezTo>
                    <a:pt x="439963" y="1102420"/>
                    <a:pt x="423094" y="1083049"/>
                    <a:pt x="415379" y="1076168"/>
                  </a:cubicBezTo>
                  <a:cubicBezTo>
                    <a:pt x="406246" y="1068015"/>
                    <a:pt x="385875" y="1079004"/>
                    <a:pt x="384749" y="1088325"/>
                  </a:cubicBezTo>
                  <a:cubicBezTo>
                    <a:pt x="380349" y="1125002"/>
                    <a:pt x="344756" y="1136262"/>
                    <a:pt x="328679" y="1163056"/>
                  </a:cubicBezTo>
                  <a:cubicBezTo>
                    <a:pt x="322507" y="1173335"/>
                    <a:pt x="309371" y="1188682"/>
                    <a:pt x="292690" y="1177985"/>
                  </a:cubicBezTo>
                  <a:cubicBezTo>
                    <a:pt x="275071" y="1166684"/>
                    <a:pt x="286309" y="1153735"/>
                    <a:pt x="293107" y="1140453"/>
                  </a:cubicBezTo>
                  <a:cubicBezTo>
                    <a:pt x="299529" y="1127879"/>
                    <a:pt x="301448" y="1113096"/>
                    <a:pt x="307203" y="1100085"/>
                  </a:cubicBezTo>
                  <a:cubicBezTo>
                    <a:pt x="310893" y="1091702"/>
                    <a:pt x="329117" y="1086928"/>
                    <a:pt x="309559" y="1075418"/>
                  </a:cubicBezTo>
                  <a:cubicBezTo>
                    <a:pt x="297632" y="1068412"/>
                    <a:pt x="290271" y="1066681"/>
                    <a:pt x="283265" y="1081006"/>
                  </a:cubicBezTo>
                  <a:cubicBezTo>
                    <a:pt x="274278" y="1099397"/>
                    <a:pt x="263394" y="1110573"/>
                    <a:pt x="254574" y="1080756"/>
                  </a:cubicBezTo>
                  <a:cubicBezTo>
                    <a:pt x="247380" y="1056380"/>
                    <a:pt x="231053" y="1062677"/>
                    <a:pt x="225299" y="1076669"/>
                  </a:cubicBezTo>
                  <a:cubicBezTo>
                    <a:pt x="209994" y="1113867"/>
                    <a:pt x="191811" y="1088033"/>
                    <a:pt x="183471" y="1077294"/>
                  </a:cubicBezTo>
                  <a:cubicBezTo>
                    <a:pt x="154717" y="1040262"/>
                    <a:pt x="107572" y="1010799"/>
                    <a:pt x="125817" y="951039"/>
                  </a:cubicBezTo>
                  <a:cubicBezTo>
                    <a:pt x="130738" y="934942"/>
                    <a:pt x="117184" y="926560"/>
                    <a:pt x="102755" y="919220"/>
                  </a:cubicBezTo>
                  <a:cubicBezTo>
                    <a:pt x="81132" y="908232"/>
                    <a:pt x="87534" y="925205"/>
                    <a:pt x="85324" y="934067"/>
                  </a:cubicBezTo>
                  <a:cubicBezTo>
                    <a:pt x="81654" y="948788"/>
                    <a:pt x="73418" y="943741"/>
                    <a:pt x="63471" y="940718"/>
                  </a:cubicBezTo>
                  <a:cubicBezTo>
                    <a:pt x="24438" y="928833"/>
                    <a:pt x="12511" y="893469"/>
                    <a:pt x="1314" y="862004"/>
                  </a:cubicBezTo>
                  <a:cubicBezTo>
                    <a:pt x="-3357" y="848910"/>
                    <a:pt x="4650" y="819718"/>
                    <a:pt x="21790" y="812149"/>
                  </a:cubicBezTo>
                  <a:cubicBezTo>
                    <a:pt x="42432" y="803016"/>
                    <a:pt x="39096" y="833646"/>
                    <a:pt x="52483" y="840924"/>
                  </a:cubicBezTo>
                  <a:cubicBezTo>
                    <a:pt x="64639" y="822658"/>
                    <a:pt x="93956" y="807561"/>
                    <a:pt x="59426" y="781518"/>
                  </a:cubicBezTo>
                  <a:cubicBezTo>
                    <a:pt x="52087" y="775972"/>
                    <a:pt x="53963" y="754265"/>
                    <a:pt x="65577" y="748636"/>
                  </a:cubicBezTo>
                  <a:cubicBezTo>
                    <a:pt x="77567" y="742818"/>
                    <a:pt x="84802" y="754516"/>
                    <a:pt x="88180" y="766964"/>
                  </a:cubicBezTo>
                  <a:cubicBezTo>
                    <a:pt x="90203" y="774450"/>
                    <a:pt x="93664" y="783520"/>
                    <a:pt x="99503" y="787586"/>
                  </a:cubicBezTo>
                  <a:cubicBezTo>
                    <a:pt x="112889" y="796948"/>
                    <a:pt x="121292" y="818821"/>
                    <a:pt x="143832" y="808646"/>
                  </a:cubicBezTo>
                  <a:cubicBezTo>
                    <a:pt x="165059" y="799075"/>
                    <a:pt x="152715" y="780059"/>
                    <a:pt x="154446" y="765629"/>
                  </a:cubicBezTo>
                  <a:cubicBezTo>
                    <a:pt x="157156" y="743006"/>
                    <a:pt x="140913" y="723739"/>
                    <a:pt x="167123" y="697404"/>
                  </a:cubicBezTo>
                  <a:cubicBezTo>
                    <a:pt x="195606" y="668796"/>
                    <a:pt x="201883" y="686186"/>
                    <a:pt x="216687" y="701908"/>
                  </a:cubicBezTo>
                  <a:cubicBezTo>
                    <a:pt x="258473" y="746363"/>
                    <a:pt x="268065" y="799638"/>
                    <a:pt x="254511" y="856854"/>
                  </a:cubicBezTo>
                  <a:cubicBezTo>
                    <a:pt x="247526" y="886400"/>
                    <a:pt x="254636" y="911881"/>
                    <a:pt x="263978" y="941427"/>
                  </a:cubicBezTo>
                  <a:cubicBezTo>
                    <a:pt x="280033" y="919429"/>
                    <a:pt x="267898" y="893073"/>
                    <a:pt x="283495" y="874744"/>
                  </a:cubicBezTo>
                  <a:cubicBezTo>
                    <a:pt x="289416" y="874744"/>
                    <a:pt x="295338" y="874724"/>
                    <a:pt x="301260" y="874703"/>
                  </a:cubicBezTo>
                  <a:cubicBezTo>
                    <a:pt x="296464" y="923662"/>
                    <a:pt x="327804" y="963383"/>
                    <a:pt x="335998" y="1009173"/>
                  </a:cubicBezTo>
                  <a:cubicBezTo>
                    <a:pt x="338313" y="1022122"/>
                    <a:pt x="353201" y="1024290"/>
                    <a:pt x="364377" y="1020036"/>
                  </a:cubicBezTo>
                  <a:cubicBezTo>
                    <a:pt x="383456" y="1012780"/>
                    <a:pt x="406914" y="1008422"/>
                    <a:pt x="409082" y="981879"/>
                  </a:cubicBezTo>
                  <a:cubicBezTo>
                    <a:pt x="410959" y="958963"/>
                    <a:pt x="451827" y="960652"/>
                    <a:pt x="442632" y="943616"/>
                  </a:cubicBezTo>
                  <a:cubicBezTo>
                    <a:pt x="429078" y="918532"/>
                    <a:pt x="411209" y="955397"/>
                    <a:pt x="393444" y="950893"/>
                  </a:cubicBezTo>
                  <a:cubicBezTo>
                    <a:pt x="386438" y="949121"/>
                    <a:pt x="375011" y="941594"/>
                    <a:pt x="375345" y="937486"/>
                  </a:cubicBezTo>
                  <a:cubicBezTo>
                    <a:pt x="379286" y="889466"/>
                    <a:pt x="342983" y="846136"/>
                    <a:pt x="360478" y="796448"/>
                  </a:cubicBezTo>
                  <a:cubicBezTo>
                    <a:pt x="372446" y="762439"/>
                    <a:pt x="393464" y="785647"/>
                    <a:pt x="412814" y="787565"/>
                  </a:cubicBezTo>
                  <a:cubicBezTo>
                    <a:pt x="424262" y="751784"/>
                    <a:pt x="339418" y="703367"/>
                    <a:pt x="426368" y="679868"/>
                  </a:cubicBezTo>
                  <a:cubicBezTo>
                    <a:pt x="391442" y="655639"/>
                    <a:pt x="370882" y="605053"/>
                    <a:pt x="388418" y="580803"/>
                  </a:cubicBezTo>
                  <a:cubicBezTo>
                    <a:pt x="407205" y="554843"/>
                    <a:pt x="428161" y="576842"/>
                    <a:pt x="446802" y="582951"/>
                  </a:cubicBezTo>
                  <a:cubicBezTo>
                    <a:pt x="457707" y="575319"/>
                    <a:pt x="449888" y="567438"/>
                    <a:pt x="449596" y="560390"/>
                  </a:cubicBezTo>
                  <a:cubicBezTo>
                    <a:pt x="449075" y="548296"/>
                    <a:pt x="449867" y="535535"/>
                    <a:pt x="463066" y="532616"/>
                  </a:cubicBezTo>
                  <a:cubicBezTo>
                    <a:pt x="475431" y="529884"/>
                    <a:pt x="481311" y="539122"/>
                    <a:pt x="486899" y="551069"/>
                  </a:cubicBezTo>
                  <a:cubicBezTo>
                    <a:pt x="499264" y="577488"/>
                    <a:pt x="497471" y="569502"/>
                    <a:pt x="521992" y="558513"/>
                  </a:cubicBezTo>
                  <a:cubicBezTo>
                    <a:pt x="539736" y="550569"/>
                    <a:pt x="553165" y="501964"/>
                    <a:pt x="585693" y="541603"/>
                  </a:cubicBezTo>
                  <a:cubicBezTo>
                    <a:pt x="590238" y="547149"/>
                    <a:pt x="606607" y="545064"/>
                    <a:pt x="611799" y="536327"/>
                  </a:cubicBezTo>
                  <a:cubicBezTo>
                    <a:pt x="618471" y="525109"/>
                    <a:pt x="611402" y="513120"/>
                    <a:pt x="601748" y="507261"/>
                  </a:cubicBezTo>
                  <a:cubicBezTo>
                    <a:pt x="584546" y="496835"/>
                    <a:pt x="566468" y="486680"/>
                    <a:pt x="547389" y="480842"/>
                  </a:cubicBezTo>
                  <a:cubicBezTo>
                    <a:pt x="519657" y="472335"/>
                    <a:pt x="511921" y="459094"/>
                    <a:pt x="522346" y="430903"/>
                  </a:cubicBezTo>
                  <a:cubicBezTo>
                    <a:pt x="533356" y="401107"/>
                    <a:pt x="545408" y="405152"/>
                    <a:pt x="568032" y="419518"/>
                  </a:cubicBezTo>
                  <a:cubicBezTo>
                    <a:pt x="590426" y="433739"/>
                    <a:pt x="593470" y="417746"/>
                    <a:pt x="593053" y="397270"/>
                  </a:cubicBezTo>
                  <a:cubicBezTo>
                    <a:pt x="592261" y="358028"/>
                    <a:pt x="563090" y="330567"/>
                    <a:pt x="551747" y="294035"/>
                  </a:cubicBezTo>
                  <a:cubicBezTo>
                    <a:pt x="570263" y="282963"/>
                    <a:pt x="595785" y="291637"/>
                    <a:pt x="605710" y="293055"/>
                  </a:cubicBezTo>
                  <a:cubicBezTo>
                    <a:pt x="675625" y="303001"/>
                    <a:pt x="661800" y="274289"/>
                    <a:pt x="641658" y="233629"/>
                  </a:cubicBezTo>
                  <a:cubicBezTo>
                    <a:pt x="634026" y="218241"/>
                    <a:pt x="628542" y="199996"/>
                    <a:pt x="652396" y="185900"/>
                  </a:cubicBezTo>
                  <a:cubicBezTo>
                    <a:pt x="670641" y="175120"/>
                    <a:pt x="687823" y="157897"/>
                    <a:pt x="667764" y="130915"/>
                  </a:cubicBezTo>
                  <a:cubicBezTo>
                    <a:pt x="656045" y="115152"/>
                    <a:pt x="667284" y="99701"/>
                    <a:pt x="680712" y="89421"/>
                  </a:cubicBezTo>
                  <a:cubicBezTo>
                    <a:pt x="688469" y="83499"/>
                    <a:pt x="699624" y="79642"/>
                    <a:pt x="699645" y="69133"/>
                  </a:cubicBezTo>
                  <a:cubicBezTo>
                    <a:pt x="699666" y="4848"/>
                    <a:pt x="735530" y="37209"/>
                    <a:pt x="761490" y="46300"/>
                  </a:cubicBezTo>
                  <a:cubicBezTo>
                    <a:pt x="791058" y="56622"/>
                    <a:pt x="822230" y="63503"/>
                    <a:pt x="837431" y="97908"/>
                  </a:cubicBezTo>
                  <a:cubicBezTo>
                    <a:pt x="844791" y="114568"/>
                    <a:pt x="856823" y="112232"/>
                    <a:pt x="862077" y="87524"/>
                  </a:cubicBezTo>
                  <a:cubicBezTo>
                    <a:pt x="867373" y="62690"/>
                    <a:pt x="881782" y="60459"/>
                    <a:pt x="895919" y="69654"/>
                  </a:cubicBezTo>
                  <a:cubicBezTo>
                    <a:pt x="957117" y="109438"/>
                    <a:pt x="1013124" y="95530"/>
                    <a:pt x="1067859" y="57519"/>
                  </a:cubicBezTo>
                  <a:cubicBezTo>
                    <a:pt x="1076220" y="51701"/>
                    <a:pt x="1077179" y="57435"/>
                    <a:pt x="1081308" y="62085"/>
                  </a:cubicBezTo>
                  <a:cubicBezTo>
                    <a:pt x="1107309" y="91402"/>
                    <a:pt x="1149742" y="83374"/>
                    <a:pt x="1165380" y="68132"/>
                  </a:cubicBezTo>
                  <a:cubicBezTo>
                    <a:pt x="1213609" y="21091"/>
                    <a:pt x="1265383" y="27764"/>
                    <a:pt x="1323142" y="43527"/>
                  </a:cubicBezTo>
                  <a:cubicBezTo>
                    <a:pt x="1306106" y="5661"/>
                    <a:pt x="1307545" y="12396"/>
                    <a:pt x="1340156" y="5494"/>
                  </a:cubicBezTo>
                  <a:cubicBezTo>
                    <a:pt x="1369619" y="-740"/>
                    <a:pt x="1394849" y="-1783"/>
                    <a:pt x="1424562" y="2951"/>
                  </a:cubicBezTo>
                  <a:cubicBezTo>
                    <a:pt x="1448750" y="6808"/>
                    <a:pt x="1452128" y="13731"/>
                    <a:pt x="1447958" y="32288"/>
                  </a:cubicBezTo>
                  <a:cubicBezTo>
                    <a:pt x="1444079" y="49574"/>
                    <a:pt x="1440305" y="67444"/>
                    <a:pt x="1432548" y="83124"/>
                  </a:cubicBezTo>
                  <a:cubicBezTo>
                    <a:pt x="1422081" y="104309"/>
                    <a:pt x="1407360" y="122679"/>
                    <a:pt x="1441368" y="136962"/>
                  </a:cubicBezTo>
                  <a:cubicBezTo>
                    <a:pt x="1450856" y="140945"/>
                    <a:pt x="1445643" y="154477"/>
                    <a:pt x="1443266" y="163756"/>
                  </a:cubicBezTo>
                  <a:cubicBezTo>
                    <a:pt x="1430359" y="214091"/>
                    <a:pt x="1410050" y="258671"/>
                    <a:pt x="1355899" y="277479"/>
                  </a:cubicBezTo>
                  <a:cubicBezTo>
                    <a:pt x="1337091" y="284006"/>
                    <a:pt x="1319326" y="293806"/>
                    <a:pt x="1310610" y="312113"/>
                  </a:cubicBezTo>
                  <a:cubicBezTo>
                    <a:pt x="1285109" y="365701"/>
                    <a:pt x="1236421" y="396770"/>
                    <a:pt x="1194364" y="434135"/>
                  </a:cubicBezTo>
                  <a:cubicBezTo>
                    <a:pt x="1178475" y="448251"/>
                    <a:pt x="1167903" y="466663"/>
                    <a:pt x="1154225" y="480884"/>
                  </a:cubicBezTo>
                  <a:cubicBezTo>
                    <a:pt x="1121593" y="514809"/>
                    <a:pt x="1073259" y="535014"/>
                    <a:pt x="1069569" y="591563"/>
                  </a:cubicBezTo>
                  <a:cubicBezTo>
                    <a:pt x="1069339" y="595128"/>
                    <a:pt x="1053388" y="591187"/>
                    <a:pt x="1049489" y="612393"/>
                  </a:cubicBezTo>
                  <a:cubicBezTo>
                    <a:pt x="1089398" y="597130"/>
                    <a:pt x="1129162" y="628386"/>
                    <a:pt x="1170552" y="585933"/>
                  </a:cubicBezTo>
                  <a:cubicBezTo>
                    <a:pt x="1153641" y="668754"/>
                    <a:pt x="1082705" y="704952"/>
                    <a:pt x="1060874" y="771530"/>
                  </a:cubicBezTo>
                  <a:cubicBezTo>
                    <a:pt x="1105203" y="795655"/>
                    <a:pt x="1141547" y="787273"/>
                    <a:pt x="1179059" y="751451"/>
                  </a:cubicBezTo>
                  <a:cubicBezTo>
                    <a:pt x="1218801" y="713522"/>
                    <a:pt x="1277748" y="711103"/>
                    <a:pt x="1326186" y="687124"/>
                  </a:cubicBezTo>
                  <a:cubicBezTo>
                    <a:pt x="1359506" y="670631"/>
                    <a:pt x="1394140" y="710478"/>
                    <a:pt x="1431965" y="712584"/>
                  </a:cubicBezTo>
                  <a:cubicBezTo>
                    <a:pt x="1446164" y="713376"/>
                    <a:pt x="1462866" y="722884"/>
                    <a:pt x="1474334" y="714523"/>
                  </a:cubicBezTo>
                  <a:cubicBezTo>
                    <a:pt x="1510366" y="688292"/>
                    <a:pt x="1547397" y="699135"/>
                    <a:pt x="1585076" y="706015"/>
                  </a:cubicBezTo>
                  <a:cubicBezTo>
                    <a:pt x="1662497" y="720132"/>
                    <a:pt x="1738646" y="712646"/>
                    <a:pt x="1814232" y="692775"/>
                  </a:cubicBezTo>
                  <a:cubicBezTo>
                    <a:pt x="1835438" y="687208"/>
                    <a:pt x="1853724" y="694109"/>
                    <a:pt x="1872928" y="706307"/>
                  </a:cubicBezTo>
                  <a:cubicBezTo>
                    <a:pt x="1947326" y="753536"/>
                    <a:pt x="1967197" y="865945"/>
                    <a:pt x="1909460" y="930105"/>
                  </a:cubicBezTo>
                  <a:cubicBezTo>
                    <a:pt x="1863566" y="981107"/>
                    <a:pt x="1833081" y="1036175"/>
                    <a:pt x="1850638" y="1107925"/>
                  </a:cubicBezTo>
                  <a:cubicBezTo>
                    <a:pt x="1852035" y="1113659"/>
                    <a:pt x="1850743" y="1121708"/>
                    <a:pt x="1847552" y="1126691"/>
                  </a:cubicBezTo>
                  <a:cubicBezTo>
                    <a:pt x="1794736" y="1209492"/>
                    <a:pt x="1802889" y="1322256"/>
                    <a:pt x="1714375" y="1389230"/>
                  </a:cubicBezTo>
                  <a:cubicBezTo>
                    <a:pt x="1694149" y="1404535"/>
                    <a:pt x="1689228" y="1443381"/>
                    <a:pt x="1682618" y="1472614"/>
                  </a:cubicBezTo>
                  <a:cubicBezTo>
                    <a:pt x="1670108" y="1527912"/>
                    <a:pt x="1604488" y="1595783"/>
                    <a:pt x="1551818" y="1604582"/>
                  </a:cubicBezTo>
                  <a:cubicBezTo>
                    <a:pt x="1548336" y="1657336"/>
                    <a:pt x="1571439" y="1688029"/>
                    <a:pt x="1623505" y="1703668"/>
                  </a:cubicBezTo>
                  <a:cubicBezTo>
                    <a:pt x="1645065" y="1710153"/>
                    <a:pt x="1657200" y="1738802"/>
                    <a:pt x="1627675" y="1756276"/>
                  </a:cubicBezTo>
                  <a:cubicBezTo>
                    <a:pt x="1596294" y="1774834"/>
                    <a:pt x="1568103" y="1819205"/>
                    <a:pt x="1523418" y="1777064"/>
                  </a:cubicBezTo>
                  <a:cubicBezTo>
                    <a:pt x="1514557" y="1768703"/>
                    <a:pt x="1504068" y="1776043"/>
                    <a:pt x="1497146" y="1781902"/>
                  </a:cubicBezTo>
                  <a:cubicBezTo>
                    <a:pt x="1470039" y="1804859"/>
                    <a:pt x="1440972" y="1827650"/>
                    <a:pt x="1425501" y="1859698"/>
                  </a:cubicBezTo>
                  <a:cubicBezTo>
                    <a:pt x="1415659" y="1880070"/>
                    <a:pt x="1404587" y="1890725"/>
                    <a:pt x="1383318" y="1892956"/>
                  </a:cubicBezTo>
                  <a:cubicBezTo>
                    <a:pt x="1363176" y="1895062"/>
                    <a:pt x="1347308" y="1905071"/>
                    <a:pt x="1331190" y="1920647"/>
                  </a:cubicBezTo>
                  <a:cubicBezTo>
                    <a:pt x="1374853" y="1948066"/>
                    <a:pt x="1426272" y="1934742"/>
                    <a:pt x="1469956" y="1958430"/>
                  </a:cubicBezTo>
                  <a:cubicBezTo>
                    <a:pt x="1486908" y="1967625"/>
                    <a:pt x="1521271" y="1942020"/>
                    <a:pt x="1536075" y="1911973"/>
                  </a:cubicBezTo>
                  <a:cubicBezTo>
                    <a:pt x="1558699" y="1866121"/>
                    <a:pt x="1600860" y="1867226"/>
                    <a:pt x="1642438" y="1893582"/>
                  </a:cubicBezTo>
                  <a:cubicBezTo>
                    <a:pt x="1692481" y="1925318"/>
                    <a:pt x="1738312" y="1969668"/>
                    <a:pt x="1802117" y="1975090"/>
                  </a:cubicBezTo>
                  <a:cubicBezTo>
                    <a:pt x="1835980" y="1977967"/>
                    <a:pt x="1851535" y="2002113"/>
                    <a:pt x="1866464" y="2026843"/>
                  </a:cubicBezTo>
                  <a:cubicBezTo>
                    <a:pt x="1895510" y="2074947"/>
                    <a:pt x="1904873" y="2140545"/>
                    <a:pt x="1977790" y="2149136"/>
                  </a:cubicBezTo>
                  <a:cubicBezTo>
                    <a:pt x="1981042" y="2149511"/>
                    <a:pt x="1984358" y="2158936"/>
                    <a:pt x="1985651" y="2164587"/>
                  </a:cubicBezTo>
                  <a:cubicBezTo>
                    <a:pt x="1991051" y="2188295"/>
                    <a:pt x="2006377" y="2197469"/>
                    <a:pt x="2026665" y="2211690"/>
                  </a:cubicBezTo>
                  <a:cubicBezTo>
                    <a:pt x="2064343" y="2238108"/>
                    <a:pt x="2084361" y="2289861"/>
                    <a:pt x="2076875" y="2334692"/>
                  </a:cubicBezTo>
                  <a:cubicBezTo>
                    <a:pt x="2069223" y="2380481"/>
                    <a:pt x="2087885" y="2419411"/>
                    <a:pt x="2094995" y="2458757"/>
                  </a:cubicBezTo>
                  <a:cubicBezTo>
                    <a:pt x="2114762" y="2568018"/>
                    <a:pt x="2189264" y="2661119"/>
                    <a:pt x="2199898" y="2775113"/>
                  </a:cubicBezTo>
                  <a:cubicBezTo>
                    <a:pt x="2200482" y="2781369"/>
                    <a:pt x="2202233" y="2788542"/>
                    <a:pt x="2205945" y="2793316"/>
                  </a:cubicBezTo>
                  <a:cubicBezTo>
                    <a:pt x="2258719" y="2860854"/>
                    <a:pt x="2307115" y="2927057"/>
                    <a:pt x="2402594" y="2948763"/>
                  </a:cubicBezTo>
                  <a:cubicBezTo>
                    <a:pt x="2482996" y="2967050"/>
                    <a:pt x="2549345" y="3023870"/>
                    <a:pt x="2584876" y="3103021"/>
                  </a:cubicBezTo>
                  <a:cubicBezTo>
                    <a:pt x="2613442" y="3166680"/>
                    <a:pt x="2655458" y="3213658"/>
                    <a:pt x="2718679" y="3242204"/>
                  </a:cubicBezTo>
                  <a:cubicBezTo>
                    <a:pt x="2723016" y="3244164"/>
                    <a:pt x="2727061" y="3247229"/>
                    <a:pt x="2730481" y="3250544"/>
                  </a:cubicBezTo>
                  <a:cubicBezTo>
                    <a:pt x="2732524" y="3252525"/>
                    <a:pt x="2733087" y="3256007"/>
                    <a:pt x="2735485" y="3261429"/>
                  </a:cubicBezTo>
                  <a:cubicBezTo>
                    <a:pt x="2683940" y="3278985"/>
                    <a:pt x="2688549" y="3314579"/>
                    <a:pt x="2701622" y="3357762"/>
                  </a:cubicBezTo>
                  <a:cubicBezTo>
                    <a:pt x="2726477" y="3439812"/>
                    <a:pt x="2790991" y="3495234"/>
                    <a:pt x="2834007" y="3564920"/>
                  </a:cubicBezTo>
                  <a:cubicBezTo>
                    <a:pt x="2839679" y="3574094"/>
                    <a:pt x="2852231" y="3579516"/>
                    <a:pt x="2847144" y="3596593"/>
                  </a:cubicBezTo>
                  <a:cubicBezTo>
                    <a:pt x="2795453" y="3579891"/>
                    <a:pt x="2730335" y="3625222"/>
                    <a:pt x="2688319" y="3555808"/>
                  </a:cubicBezTo>
                  <a:cubicBezTo>
                    <a:pt x="2687443" y="3598657"/>
                    <a:pt x="2720159" y="3609938"/>
                    <a:pt x="2745243" y="3625180"/>
                  </a:cubicBezTo>
                  <a:cubicBezTo>
                    <a:pt x="2768513" y="3639317"/>
                    <a:pt x="2795495" y="3646657"/>
                    <a:pt x="2807526" y="3675390"/>
                  </a:cubicBezTo>
                  <a:cubicBezTo>
                    <a:pt x="2810821" y="3683251"/>
                    <a:pt x="2822998" y="3694156"/>
                    <a:pt x="2829087" y="3693009"/>
                  </a:cubicBezTo>
                  <a:cubicBezTo>
                    <a:pt x="2883613" y="3682792"/>
                    <a:pt x="2878004" y="3730041"/>
                    <a:pt x="2893538" y="3757523"/>
                  </a:cubicBezTo>
                  <a:cubicBezTo>
                    <a:pt x="2916620" y="3798371"/>
                    <a:pt x="2942664" y="3837634"/>
                    <a:pt x="2964099" y="3879295"/>
                  </a:cubicBezTo>
                  <a:cubicBezTo>
                    <a:pt x="2987452" y="3924668"/>
                    <a:pt x="2975588" y="3957195"/>
                    <a:pt x="2939182" y="3994582"/>
                  </a:cubicBezTo>
                  <a:cubicBezTo>
                    <a:pt x="2905507" y="4029153"/>
                    <a:pt x="2877587" y="4069396"/>
                    <a:pt x="2847686" y="4107575"/>
                  </a:cubicBezTo>
                  <a:cubicBezTo>
                    <a:pt x="2832256" y="4127259"/>
                    <a:pt x="2835863" y="4139207"/>
                    <a:pt x="2862699" y="4142001"/>
                  </a:cubicBezTo>
                  <a:cubicBezTo>
                    <a:pt x="2881215" y="4143919"/>
                    <a:pt x="2899418" y="4152948"/>
                    <a:pt x="2906570" y="4169275"/>
                  </a:cubicBezTo>
                  <a:cubicBezTo>
                    <a:pt x="2924377" y="4209956"/>
                    <a:pt x="2961430" y="4191523"/>
                    <a:pt x="2987869" y="4194275"/>
                  </a:cubicBezTo>
                  <a:cubicBezTo>
                    <a:pt x="3012557" y="4196840"/>
                    <a:pt x="3017019" y="4164479"/>
                    <a:pt x="3023046" y="4142918"/>
                  </a:cubicBezTo>
                  <a:cubicBezTo>
                    <a:pt x="3045523" y="4062787"/>
                    <a:pt x="3045544" y="4065956"/>
                    <a:pt x="3133662" y="4062265"/>
                  </a:cubicBezTo>
                  <a:cubicBezTo>
                    <a:pt x="3202471" y="4059388"/>
                    <a:pt x="3270300" y="4057699"/>
                    <a:pt x="3339423" y="4063475"/>
                  </a:cubicBezTo>
                  <a:cubicBezTo>
                    <a:pt x="3461132" y="4073629"/>
                    <a:pt x="3585155" y="4198320"/>
                    <a:pt x="3605319" y="4319508"/>
                  </a:cubicBezTo>
                  <a:cubicBezTo>
                    <a:pt x="3618288" y="4397534"/>
                    <a:pt x="3609843" y="4465801"/>
                    <a:pt x="3578858" y="4534986"/>
                  </a:cubicBezTo>
                  <a:cubicBezTo>
                    <a:pt x="3575606" y="4542242"/>
                    <a:pt x="3572332" y="4551041"/>
                    <a:pt x="3573416" y="4558485"/>
                  </a:cubicBezTo>
                  <a:cubicBezTo>
                    <a:pt x="3590264" y="4674648"/>
                    <a:pt x="3511738" y="4740204"/>
                    <a:pt x="3441323" y="4810495"/>
                  </a:cubicBezTo>
                  <a:cubicBezTo>
                    <a:pt x="3432607" y="4819210"/>
                    <a:pt x="3420618" y="4824798"/>
                    <a:pt x="3427915" y="4845942"/>
                  </a:cubicBezTo>
                  <a:cubicBezTo>
                    <a:pt x="3443074" y="4889854"/>
                    <a:pt x="3376371" y="4950699"/>
                    <a:pt x="3333272" y="4930869"/>
                  </a:cubicBezTo>
                  <a:cubicBezTo>
                    <a:pt x="3306915" y="4918734"/>
                    <a:pt x="3279037" y="4929472"/>
                    <a:pt x="3271218" y="4937395"/>
                  </a:cubicBezTo>
                  <a:cubicBezTo>
                    <a:pt x="3251492" y="4957392"/>
                    <a:pt x="3227076" y="4964064"/>
                    <a:pt x="3203972" y="4976596"/>
                  </a:cubicBezTo>
                  <a:cubicBezTo>
                    <a:pt x="3221967" y="4982372"/>
                    <a:pt x="3239545" y="4980683"/>
                    <a:pt x="3252973" y="4970966"/>
                  </a:cubicBezTo>
                  <a:cubicBezTo>
                    <a:pt x="3287586" y="4945861"/>
                    <a:pt x="3295093" y="4964877"/>
                    <a:pt x="3294509" y="4995237"/>
                  </a:cubicBezTo>
                  <a:cubicBezTo>
                    <a:pt x="3293758" y="5034834"/>
                    <a:pt x="3302557" y="5076036"/>
                    <a:pt x="3256559" y="5103310"/>
                  </a:cubicBezTo>
                  <a:cubicBezTo>
                    <a:pt x="3236772" y="5115049"/>
                    <a:pt x="3220716" y="5122451"/>
                    <a:pt x="3199156" y="5118614"/>
                  </a:cubicBezTo>
                  <a:cubicBezTo>
                    <a:pt x="3170256" y="5113506"/>
                    <a:pt x="3148925" y="5122451"/>
                    <a:pt x="3136018" y="5152915"/>
                  </a:cubicBezTo>
                  <a:cubicBezTo>
                    <a:pt x="3190982" y="5150016"/>
                    <a:pt x="3233415" y="5188195"/>
                    <a:pt x="3285543" y="5191928"/>
                  </a:cubicBezTo>
                  <a:cubicBezTo>
                    <a:pt x="3290922" y="5192324"/>
                    <a:pt x="3299555" y="5198391"/>
                    <a:pt x="3300410" y="5202979"/>
                  </a:cubicBezTo>
                  <a:cubicBezTo>
                    <a:pt x="3310085" y="5255045"/>
                    <a:pt x="3342529" y="5230732"/>
                    <a:pt x="3367509" y="5222016"/>
                  </a:cubicBezTo>
                  <a:cubicBezTo>
                    <a:pt x="3413987" y="5205835"/>
                    <a:pt x="3463780" y="5209297"/>
                    <a:pt x="3510466" y="5195284"/>
                  </a:cubicBezTo>
                  <a:cubicBezTo>
                    <a:pt x="3522330" y="5191719"/>
                    <a:pt x="3533382" y="5194888"/>
                    <a:pt x="3539032" y="5207170"/>
                  </a:cubicBezTo>
                  <a:cubicBezTo>
                    <a:pt x="3544850" y="5219827"/>
                    <a:pt x="3546497" y="5236195"/>
                    <a:pt x="3533569" y="5242033"/>
                  </a:cubicBezTo>
                  <a:cubicBezTo>
                    <a:pt x="3501166" y="5256692"/>
                    <a:pt x="3513010" y="5273143"/>
                    <a:pt x="3524249" y="5295684"/>
                  </a:cubicBezTo>
                  <a:cubicBezTo>
                    <a:pt x="3548332" y="5343934"/>
                    <a:pt x="3529336" y="5389160"/>
                    <a:pt x="3479314" y="5409594"/>
                  </a:cubicBezTo>
                  <a:cubicBezTo>
                    <a:pt x="3453855" y="5419999"/>
                    <a:pt x="3428062" y="5429612"/>
                    <a:pt x="3402164" y="5438891"/>
                  </a:cubicBezTo>
                  <a:cubicBezTo>
                    <a:pt x="3362109" y="5453237"/>
                    <a:pt x="3340486" y="5481302"/>
                    <a:pt x="3344093" y="5523714"/>
                  </a:cubicBezTo>
                  <a:cubicBezTo>
                    <a:pt x="3346804" y="5555742"/>
                    <a:pt x="3335461" y="5567522"/>
                    <a:pt x="3305873" y="5556993"/>
                  </a:cubicBezTo>
                  <a:cubicBezTo>
                    <a:pt x="3271927" y="5544941"/>
                    <a:pt x="3248719" y="5555345"/>
                    <a:pt x="3225282" y="5581368"/>
                  </a:cubicBezTo>
                  <a:cubicBezTo>
                    <a:pt x="3198447" y="5611144"/>
                    <a:pt x="3158496" y="5619922"/>
                    <a:pt x="3121443" y="5631307"/>
                  </a:cubicBezTo>
                  <a:cubicBezTo>
                    <a:pt x="3089061" y="5641274"/>
                    <a:pt x="3061370" y="5657600"/>
                    <a:pt x="3045544" y="5687689"/>
                  </a:cubicBezTo>
                  <a:cubicBezTo>
                    <a:pt x="3033096" y="5711376"/>
                    <a:pt x="3018834" y="5716004"/>
                    <a:pt x="2994771" y="5705621"/>
                  </a:cubicBezTo>
                  <a:cubicBezTo>
                    <a:pt x="2969749" y="5694820"/>
                    <a:pt x="2943289" y="5687334"/>
                    <a:pt x="2917350" y="5678723"/>
                  </a:cubicBezTo>
                  <a:cubicBezTo>
                    <a:pt x="2799832" y="5639731"/>
                    <a:pt x="2687819" y="5683873"/>
                    <a:pt x="2574075" y="5701722"/>
                  </a:cubicBezTo>
                  <a:cubicBezTo>
                    <a:pt x="2572469" y="5701972"/>
                    <a:pt x="2569696" y="5701680"/>
                    <a:pt x="2569425" y="5702389"/>
                  </a:cubicBezTo>
                  <a:cubicBezTo>
                    <a:pt x="2545613" y="5763775"/>
                    <a:pt x="2516379" y="5713982"/>
                    <a:pt x="2488897" y="5706747"/>
                  </a:cubicBezTo>
                  <a:cubicBezTo>
                    <a:pt x="2474969" y="5703077"/>
                    <a:pt x="2458121" y="5696258"/>
                    <a:pt x="2446402" y="5700763"/>
                  </a:cubicBezTo>
                  <a:cubicBezTo>
                    <a:pt x="2387810" y="5723282"/>
                    <a:pt x="2344106" y="5697301"/>
                    <a:pt x="2297461" y="5653242"/>
                  </a:cubicBezTo>
                  <a:cubicBezTo>
                    <a:pt x="2299776" y="5679327"/>
                    <a:pt x="2307824" y="5697531"/>
                    <a:pt x="2279258" y="5706788"/>
                  </a:cubicBezTo>
                  <a:cubicBezTo>
                    <a:pt x="2251797" y="5715692"/>
                    <a:pt x="2218581" y="5720905"/>
                    <a:pt x="2201232" y="5750681"/>
                  </a:cubicBezTo>
                  <a:cubicBezTo>
                    <a:pt x="2199877" y="5753016"/>
                    <a:pt x="2194059" y="5755726"/>
                    <a:pt x="2193309" y="5755018"/>
                  </a:cubicBezTo>
                  <a:cubicBezTo>
                    <a:pt x="2152774" y="5717277"/>
                    <a:pt x="2115471" y="5763942"/>
                    <a:pt x="2075436" y="5759855"/>
                  </a:cubicBezTo>
                  <a:cubicBezTo>
                    <a:pt x="2042846" y="5756519"/>
                    <a:pt x="2016844" y="5768383"/>
                    <a:pt x="2019430" y="5813088"/>
                  </a:cubicBezTo>
                  <a:cubicBezTo>
                    <a:pt x="2022099" y="5859107"/>
                    <a:pt x="1995117" y="5873495"/>
                    <a:pt x="1954207" y="5850266"/>
                  </a:cubicBezTo>
                  <a:cubicBezTo>
                    <a:pt x="1909356" y="5824807"/>
                    <a:pt x="1858812" y="5840446"/>
                    <a:pt x="1811834" y="5826809"/>
                  </a:cubicBezTo>
                  <a:cubicBezTo>
                    <a:pt x="1786916" y="5819573"/>
                    <a:pt x="1786708" y="5854499"/>
                    <a:pt x="1777325" y="5871868"/>
                  </a:cubicBezTo>
                  <a:cubicBezTo>
                    <a:pt x="1757245" y="5853769"/>
                    <a:pt x="1739167" y="5835212"/>
                    <a:pt x="1718858" y="5819532"/>
                  </a:cubicBezTo>
                  <a:cubicBezTo>
                    <a:pt x="1628780" y="5749992"/>
                    <a:pt x="1500190" y="5751640"/>
                    <a:pt x="1409070" y="5822013"/>
                  </a:cubicBezTo>
                  <a:cubicBezTo>
                    <a:pt x="1393994" y="5833669"/>
                    <a:pt x="1374978" y="5840195"/>
                    <a:pt x="1359381" y="5849516"/>
                  </a:cubicBezTo>
                  <a:cubicBezTo>
                    <a:pt x="1331586" y="5866134"/>
                    <a:pt x="1314738" y="5896931"/>
                    <a:pt x="1323892" y="5931857"/>
                  </a:cubicBezTo>
                  <a:cubicBezTo>
                    <a:pt x="1328042" y="5947705"/>
                    <a:pt x="1335173" y="5957713"/>
                    <a:pt x="1313195" y="5963864"/>
                  </a:cubicBezTo>
                  <a:cubicBezTo>
                    <a:pt x="1301227" y="5967222"/>
                    <a:pt x="1292469" y="5980441"/>
                    <a:pt x="1305022" y="5989491"/>
                  </a:cubicBezTo>
                  <a:cubicBezTo>
                    <a:pt x="1346266" y="6019246"/>
                    <a:pt x="1310568" y="6035781"/>
                    <a:pt x="1293491" y="6050377"/>
                  </a:cubicBezTo>
                  <a:cubicBezTo>
                    <a:pt x="1273119" y="6067767"/>
                    <a:pt x="1253561" y="6083343"/>
                    <a:pt x="1251079" y="6111971"/>
                  </a:cubicBezTo>
                  <a:cubicBezTo>
                    <a:pt x="1249244" y="6133011"/>
                    <a:pt x="1236212" y="6149316"/>
                    <a:pt x="1217321" y="6143811"/>
                  </a:cubicBezTo>
                  <a:cubicBezTo>
                    <a:pt x="1193801" y="6136972"/>
                    <a:pt x="1156894" y="6154946"/>
                    <a:pt x="1148387" y="6114890"/>
                  </a:cubicBezTo>
                  <a:cubicBezTo>
                    <a:pt x="1140797" y="6079110"/>
                    <a:pt x="1115984" y="6075252"/>
                    <a:pt x="1086604" y="6077171"/>
                  </a:cubicBezTo>
                  <a:cubicBezTo>
                    <a:pt x="1077200" y="6077775"/>
                    <a:pt x="1061833" y="6082508"/>
                    <a:pt x="1059310" y="6078693"/>
                  </a:cubicBezTo>
                  <a:cubicBezTo>
                    <a:pt x="1031744" y="6036802"/>
                    <a:pt x="981451" y="6061866"/>
                    <a:pt x="946942" y="6039034"/>
                  </a:cubicBezTo>
                  <a:cubicBezTo>
                    <a:pt x="930031" y="6027857"/>
                    <a:pt x="903446" y="6025730"/>
                    <a:pt x="885910" y="6037616"/>
                  </a:cubicBezTo>
                  <a:cubicBezTo>
                    <a:pt x="845980" y="6064681"/>
                    <a:pt x="804465" y="6054505"/>
                    <a:pt x="762825" y="6049751"/>
                  </a:cubicBezTo>
                  <a:cubicBezTo>
                    <a:pt x="733904" y="6046436"/>
                    <a:pt x="725647" y="6066578"/>
                    <a:pt x="721602" y="6087138"/>
                  </a:cubicBezTo>
                  <a:cubicBezTo>
                    <a:pt x="717077" y="6110115"/>
                    <a:pt x="719266" y="6129987"/>
                    <a:pt x="683006" y="6126943"/>
                  </a:cubicBezTo>
                  <a:cubicBezTo>
                    <a:pt x="667201" y="6125608"/>
                    <a:pt x="642450" y="6140621"/>
                    <a:pt x="630627" y="6161535"/>
                  </a:cubicBezTo>
                  <a:cubicBezTo>
                    <a:pt x="610235" y="6197629"/>
                    <a:pt x="605814" y="6165976"/>
                    <a:pt x="595535" y="6148211"/>
                  </a:cubicBezTo>
                  <a:cubicBezTo>
                    <a:pt x="586256" y="6182261"/>
                    <a:pt x="564925" y="6207721"/>
                    <a:pt x="581251" y="6243731"/>
                  </a:cubicBezTo>
                  <a:cubicBezTo>
                    <a:pt x="589050" y="6260891"/>
                    <a:pt x="576414" y="6280867"/>
                    <a:pt x="556376" y="6289792"/>
                  </a:cubicBezTo>
                  <a:cubicBezTo>
                    <a:pt x="552289" y="6291605"/>
                    <a:pt x="545971" y="6288707"/>
                    <a:pt x="542114" y="6290709"/>
                  </a:cubicBezTo>
                  <a:cubicBezTo>
                    <a:pt x="515326" y="6304721"/>
                    <a:pt x="495922" y="6295046"/>
                    <a:pt x="483897" y="6261663"/>
                  </a:cubicBezTo>
                  <a:cubicBezTo>
                    <a:pt x="475911" y="6239498"/>
                    <a:pt x="400721" y="6190643"/>
                    <a:pt x="379786" y="6193959"/>
                  </a:cubicBezTo>
                  <a:cubicBezTo>
                    <a:pt x="365565" y="6196211"/>
                    <a:pt x="363584" y="6207533"/>
                    <a:pt x="360811" y="6218709"/>
                  </a:cubicBezTo>
                  <a:cubicBezTo>
                    <a:pt x="353492" y="6248276"/>
                    <a:pt x="327387" y="6250758"/>
                    <a:pt x="304429" y="6254657"/>
                  </a:cubicBezTo>
                  <a:cubicBezTo>
                    <a:pt x="287060" y="6257597"/>
                    <a:pt x="272110" y="6240478"/>
                    <a:pt x="276384" y="6228843"/>
                  </a:cubicBezTo>
                  <a:cubicBezTo>
                    <a:pt x="284996" y="6205323"/>
                    <a:pt x="262310" y="6170543"/>
                    <a:pt x="301322" y="6157365"/>
                  </a:cubicBezTo>
                  <a:cubicBezTo>
                    <a:pt x="312978" y="6153424"/>
                    <a:pt x="322153" y="6142623"/>
                    <a:pt x="333433" y="6136951"/>
                  </a:cubicBezTo>
                  <a:cubicBezTo>
                    <a:pt x="347758" y="6129737"/>
                    <a:pt x="370820" y="6115099"/>
                    <a:pt x="376763" y="6119958"/>
                  </a:cubicBezTo>
                  <a:cubicBezTo>
                    <a:pt x="423032" y="6157928"/>
                    <a:pt x="442736" y="6104632"/>
                    <a:pt x="467424" y="6090327"/>
                  </a:cubicBezTo>
                  <a:cubicBezTo>
                    <a:pt x="497679" y="6072813"/>
                    <a:pt x="534294" y="6050481"/>
                    <a:pt x="542051" y="6008132"/>
                  </a:cubicBezTo>
                  <a:cubicBezTo>
                    <a:pt x="544678" y="5993869"/>
                    <a:pt x="552748" y="5984737"/>
                    <a:pt x="565300" y="5979315"/>
                  </a:cubicBezTo>
                  <a:cubicBezTo>
                    <a:pt x="592741" y="5967493"/>
                    <a:pt x="601665" y="5947913"/>
                    <a:pt x="600205" y="5917658"/>
                  </a:cubicBezTo>
                  <a:cubicBezTo>
                    <a:pt x="597703" y="5865654"/>
                    <a:pt x="649977" y="5871785"/>
                    <a:pt x="678022" y="5855083"/>
                  </a:cubicBezTo>
                  <a:cubicBezTo>
                    <a:pt x="698770" y="5842718"/>
                    <a:pt x="717661" y="5838590"/>
                    <a:pt x="727065" y="5810586"/>
                  </a:cubicBezTo>
                  <a:cubicBezTo>
                    <a:pt x="738741" y="5775744"/>
                    <a:pt x="781883" y="5766048"/>
                    <a:pt x="802797" y="5733958"/>
                  </a:cubicBezTo>
                  <a:cubicBezTo>
                    <a:pt x="815078" y="5715108"/>
                    <a:pt x="823440" y="5700074"/>
                    <a:pt x="822814" y="5678076"/>
                  </a:cubicBezTo>
                  <a:cubicBezTo>
                    <a:pt x="822209" y="5657162"/>
                    <a:pt x="822689" y="5635790"/>
                    <a:pt x="826254" y="5615230"/>
                  </a:cubicBezTo>
                  <a:cubicBezTo>
                    <a:pt x="838661" y="5543794"/>
                    <a:pt x="839328" y="5543585"/>
                    <a:pt x="909410" y="5563206"/>
                  </a:cubicBezTo>
                  <a:cubicBezTo>
                    <a:pt x="923839" y="5567251"/>
                    <a:pt x="937517" y="5566167"/>
                    <a:pt x="942855" y="5552802"/>
                  </a:cubicBezTo>
                  <a:cubicBezTo>
                    <a:pt x="951717" y="5530595"/>
                    <a:pt x="987414" y="5524673"/>
                    <a:pt x="975842" y="5489455"/>
                  </a:cubicBezTo>
                  <a:cubicBezTo>
                    <a:pt x="959098" y="5438432"/>
                    <a:pt x="981951" y="5404423"/>
                    <a:pt x="1035101" y="5403256"/>
                  </a:cubicBezTo>
                  <a:cubicBezTo>
                    <a:pt x="1068109" y="5402526"/>
                    <a:pt x="1098218" y="5389827"/>
                    <a:pt x="1129641" y="5387888"/>
                  </a:cubicBezTo>
                  <a:cubicBezTo>
                    <a:pt x="1204602" y="5383218"/>
                    <a:pt x="1280980" y="5374210"/>
                    <a:pt x="1351041" y="5414724"/>
                  </a:cubicBezTo>
                  <a:cubicBezTo>
                    <a:pt x="1368410" y="5424774"/>
                    <a:pt x="1388427" y="5425191"/>
                    <a:pt x="1407819" y="5422293"/>
                  </a:cubicBezTo>
                  <a:cubicBezTo>
                    <a:pt x="1423770" y="5419916"/>
                    <a:pt x="1439409" y="5412138"/>
                    <a:pt x="1455172" y="5412243"/>
                  </a:cubicBezTo>
                  <a:cubicBezTo>
                    <a:pt x="1506717" y="5412556"/>
                    <a:pt x="1540225" y="5403423"/>
                    <a:pt x="1523502" y="5337303"/>
                  </a:cubicBezTo>
                  <a:cubicBezTo>
                    <a:pt x="1519123" y="5319975"/>
                    <a:pt x="1548023" y="5294746"/>
                    <a:pt x="1558324" y="5274624"/>
                  </a:cubicBezTo>
                  <a:cubicBezTo>
                    <a:pt x="1587349" y="5217950"/>
                    <a:pt x="1667001" y="5209234"/>
                    <a:pt x="1677677" y="5139737"/>
                  </a:cubicBezTo>
                  <a:cubicBezTo>
                    <a:pt x="1678219" y="5135608"/>
                    <a:pt x="1680700" y="5129248"/>
                    <a:pt x="1678969" y="5127768"/>
                  </a:cubicBezTo>
                  <a:cubicBezTo>
                    <a:pt x="1674153" y="5123598"/>
                    <a:pt x="1671984" y="5128894"/>
                    <a:pt x="1670108" y="5132772"/>
                  </a:cubicBezTo>
                  <a:close/>
                </a:path>
              </a:pathLst>
            </a:custGeom>
            <a:grpFill/>
            <a:ln w="208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F7FCD50-2D8D-61AD-396C-3C8B676134CA}"/>
                </a:ext>
              </a:extLst>
            </p:cNvPr>
            <p:cNvSpPr/>
            <p:nvPr/>
          </p:nvSpPr>
          <p:spPr>
            <a:xfrm>
              <a:off x="3964993" y="2971044"/>
              <a:ext cx="1134579" cy="884262"/>
            </a:xfrm>
            <a:custGeom>
              <a:avLst/>
              <a:gdLst>
                <a:gd name="connsiteX0" fmla="*/ 189394 w 1134579"/>
                <a:gd name="connsiteY0" fmla="*/ 425928 h 884262"/>
                <a:gd name="connsiteX1" fmla="*/ 121502 w 1134579"/>
                <a:gd name="connsiteY1" fmla="*/ 400156 h 884262"/>
                <a:gd name="connsiteX2" fmla="*/ 103007 w 1134579"/>
                <a:gd name="connsiteY2" fmla="*/ 365188 h 884262"/>
                <a:gd name="connsiteX3" fmla="*/ 144397 w 1134579"/>
                <a:gd name="connsiteY3" fmla="*/ 347152 h 884262"/>
                <a:gd name="connsiteX4" fmla="*/ 251552 w 1134579"/>
                <a:gd name="connsiteY4" fmla="*/ 330700 h 884262"/>
                <a:gd name="connsiteX5" fmla="*/ 289606 w 1134579"/>
                <a:gd name="connsiteY5" fmla="*/ 257325 h 884262"/>
                <a:gd name="connsiteX6" fmla="*/ 395530 w 1134579"/>
                <a:gd name="connsiteY6" fmla="*/ 128755 h 884262"/>
                <a:gd name="connsiteX7" fmla="*/ 422241 w 1134579"/>
                <a:gd name="connsiteY7" fmla="*/ 119810 h 884262"/>
                <a:gd name="connsiteX8" fmla="*/ 511234 w 1134579"/>
                <a:gd name="connsiteY8" fmla="*/ 47164 h 884262"/>
                <a:gd name="connsiteX9" fmla="*/ 517698 w 1134579"/>
                <a:gd name="connsiteY9" fmla="*/ 22789 h 884262"/>
                <a:gd name="connsiteX10" fmla="*/ 685989 w 1134579"/>
                <a:gd name="connsiteY10" fmla="*/ 8297 h 884262"/>
                <a:gd name="connsiteX11" fmla="*/ 772877 w 1134579"/>
                <a:gd name="connsiteY11" fmla="*/ 3376 h 884262"/>
                <a:gd name="connsiteX12" fmla="*/ 847754 w 1134579"/>
                <a:gd name="connsiteY12" fmla="*/ 17076 h 884262"/>
                <a:gd name="connsiteX13" fmla="*/ 891479 w 1134579"/>
                <a:gd name="connsiteY13" fmla="*/ 101211 h 884262"/>
                <a:gd name="connsiteX14" fmla="*/ 907159 w 1134579"/>
                <a:gd name="connsiteY14" fmla="*/ 140786 h 884262"/>
                <a:gd name="connsiteX15" fmla="*/ 917397 w 1134579"/>
                <a:gd name="connsiteY15" fmla="*/ 155528 h 884262"/>
                <a:gd name="connsiteX16" fmla="*/ 1012292 w 1134579"/>
                <a:gd name="connsiteY16" fmla="*/ 293877 h 884262"/>
                <a:gd name="connsiteX17" fmla="*/ 992504 w 1134579"/>
                <a:gd name="connsiteY17" fmla="*/ 392462 h 884262"/>
                <a:gd name="connsiteX18" fmla="*/ 941418 w 1134579"/>
                <a:gd name="connsiteY18" fmla="*/ 426491 h 884262"/>
                <a:gd name="connsiteX19" fmla="*/ 937957 w 1134579"/>
                <a:gd name="connsiteY19" fmla="*/ 447780 h 884262"/>
                <a:gd name="connsiteX20" fmla="*/ 958287 w 1134579"/>
                <a:gd name="connsiteY20" fmla="*/ 445841 h 884262"/>
                <a:gd name="connsiteX21" fmla="*/ 1056100 w 1134579"/>
                <a:gd name="connsiteY21" fmla="*/ 418985 h 884262"/>
                <a:gd name="connsiteX22" fmla="*/ 1099346 w 1134579"/>
                <a:gd name="connsiteY22" fmla="*/ 455996 h 884262"/>
                <a:gd name="connsiteX23" fmla="*/ 1130957 w 1134579"/>
                <a:gd name="connsiteY23" fmla="*/ 560753 h 884262"/>
                <a:gd name="connsiteX24" fmla="*/ 1117361 w 1134579"/>
                <a:gd name="connsiteY24" fmla="*/ 638925 h 884262"/>
                <a:gd name="connsiteX25" fmla="*/ 1056267 w 1134579"/>
                <a:gd name="connsiteY25" fmla="*/ 724311 h 884262"/>
                <a:gd name="connsiteX26" fmla="*/ 1012792 w 1134579"/>
                <a:gd name="connsiteY26" fmla="*/ 734674 h 884262"/>
                <a:gd name="connsiteX27" fmla="*/ 940459 w 1134579"/>
                <a:gd name="connsiteY27" fmla="*/ 792390 h 884262"/>
                <a:gd name="connsiteX28" fmla="*/ 878510 w 1134579"/>
                <a:gd name="connsiteY28" fmla="*/ 880112 h 884262"/>
                <a:gd name="connsiteX29" fmla="*/ 851153 w 1134579"/>
                <a:gd name="connsiteY29" fmla="*/ 874545 h 884262"/>
                <a:gd name="connsiteX30" fmla="*/ 749628 w 1134579"/>
                <a:gd name="connsiteY30" fmla="*/ 835010 h 884262"/>
                <a:gd name="connsiteX31" fmla="*/ 668015 w 1134579"/>
                <a:gd name="connsiteY31" fmla="*/ 859531 h 884262"/>
                <a:gd name="connsiteX32" fmla="*/ 609924 w 1134579"/>
                <a:gd name="connsiteY32" fmla="*/ 819601 h 884262"/>
                <a:gd name="connsiteX33" fmla="*/ 575644 w 1134579"/>
                <a:gd name="connsiteY33" fmla="*/ 752356 h 884262"/>
                <a:gd name="connsiteX34" fmla="*/ 528687 w 1134579"/>
                <a:gd name="connsiteY34" fmla="*/ 677145 h 884262"/>
                <a:gd name="connsiteX35" fmla="*/ 500496 w 1134579"/>
                <a:gd name="connsiteY35" fmla="*/ 612131 h 884262"/>
                <a:gd name="connsiteX36" fmla="*/ 443655 w 1134579"/>
                <a:gd name="connsiteY36" fmla="*/ 609045 h 884262"/>
                <a:gd name="connsiteX37" fmla="*/ 406686 w 1134579"/>
                <a:gd name="connsiteY37" fmla="*/ 639884 h 884262"/>
                <a:gd name="connsiteX38" fmla="*/ 398575 w 1134579"/>
                <a:gd name="connsiteY38" fmla="*/ 678271 h 884262"/>
                <a:gd name="connsiteX39" fmla="*/ 381789 w 1134579"/>
                <a:gd name="connsiteY39" fmla="*/ 733631 h 884262"/>
                <a:gd name="connsiteX40" fmla="*/ 357727 w 1134579"/>
                <a:gd name="connsiteY40" fmla="*/ 760738 h 884262"/>
                <a:gd name="connsiteX41" fmla="*/ 327034 w 1134579"/>
                <a:gd name="connsiteY41" fmla="*/ 784342 h 884262"/>
                <a:gd name="connsiteX42" fmla="*/ 175883 w 1134579"/>
                <a:gd name="connsiteY42" fmla="*/ 738114 h 884262"/>
                <a:gd name="connsiteX43" fmla="*/ 162684 w 1134579"/>
                <a:gd name="connsiteY43" fmla="*/ 724186 h 884262"/>
                <a:gd name="connsiteX44" fmla="*/ 9656 w 1134579"/>
                <a:gd name="connsiteY44" fmla="*/ 559835 h 884262"/>
                <a:gd name="connsiteX45" fmla="*/ 18267 w 1134579"/>
                <a:gd name="connsiteY45" fmla="*/ 519321 h 884262"/>
                <a:gd name="connsiteX46" fmla="*/ 120710 w 1134579"/>
                <a:gd name="connsiteY46" fmla="*/ 476951 h 884262"/>
                <a:gd name="connsiteX47" fmla="*/ 189373 w 1134579"/>
                <a:gd name="connsiteY47" fmla="*/ 425970 h 88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4579" h="884262">
                  <a:moveTo>
                    <a:pt x="189394" y="425928"/>
                  </a:moveTo>
                  <a:cubicBezTo>
                    <a:pt x="163330" y="420132"/>
                    <a:pt x="139059" y="418589"/>
                    <a:pt x="121502" y="400156"/>
                  </a:cubicBezTo>
                  <a:cubicBezTo>
                    <a:pt x="112328" y="390523"/>
                    <a:pt x="93270" y="381557"/>
                    <a:pt x="103007" y="365188"/>
                  </a:cubicBezTo>
                  <a:cubicBezTo>
                    <a:pt x="110952" y="351844"/>
                    <a:pt x="129259" y="339541"/>
                    <a:pt x="144397" y="347152"/>
                  </a:cubicBezTo>
                  <a:cubicBezTo>
                    <a:pt x="184348" y="367232"/>
                    <a:pt x="216647" y="336330"/>
                    <a:pt x="251552" y="330700"/>
                  </a:cubicBezTo>
                  <a:cubicBezTo>
                    <a:pt x="267983" y="328052"/>
                    <a:pt x="281119" y="284348"/>
                    <a:pt x="289606" y="257325"/>
                  </a:cubicBezTo>
                  <a:cubicBezTo>
                    <a:pt x="307746" y="199525"/>
                    <a:pt x="361105" y="172209"/>
                    <a:pt x="395530" y="128755"/>
                  </a:cubicBezTo>
                  <a:cubicBezTo>
                    <a:pt x="400493" y="122500"/>
                    <a:pt x="413171" y="119727"/>
                    <a:pt x="422241" y="119810"/>
                  </a:cubicBezTo>
                  <a:cubicBezTo>
                    <a:pt x="488048" y="120456"/>
                    <a:pt x="497076" y="113471"/>
                    <a:pt x="511234" y="47164"/>
                  </a:cubicBezTo>
                  <a:cubicBezTo>
                    <a:pt x="512548" y="41034"/>
                    <a:pt x="514425" y="35029"/>
                    <a:pt x="517698" y="22789"/>
                  </a:cubicBezTo>
                  <a:cubicBezTo>
                    <a:pt x="579710" y="76981"/>
                    <a:pt x="633131" y="24499"/>
                    <a:pt x="685989" y="8297"/>
                  </a:cubicBezTo>
                  <a:cubicBezTo>
                    <a:pt x="717662" y="-1399"/>
                    <a:pt x="744290" y="-1982"/>
                    <a:pt x="772877" y="3376"/>
                  </a:cubicBezTo>
                  <a:cubicBezTo>
                    <a:pt x="797732" y="8047"/>
                    <a:pt x="819855" y="19682"/>
                    <a:pt x="847754" y="17076"/>
                  </a:cubicBezTo>
                  <a:cubicBezTo>
                    <a:pt x="876800" y="14344"/>
                    <a:pt x="899632" y="60029"/>
                    <a:pt x="891479" y="101211"/>
                  </a:cubicBezTo>
                  <a:cubicBezTo>
                    <a:pt x="887788" y="119831"/>
                    <a:pt x="880386" y="135219"/>
                    <a:pt x="907159" y="140786"/>
                  </a:cubicBezTo>
                  <a:cubicBezTo>
                    <a:pt x="911538" y="141704"/>
                    <a:pt x="917147" y="150274"/>
                    <a:pt x="917397" y="155528"/>
                  </a:cubicBezTo>
                  <a:cubicBezTo>
                    <a:pt x="920462" y="221502"/>
                    <a:pt x="959413" y="261641"/>
                    <a:pt x="1012292" y="293877"/>
                  </a:cubicBezTo>
                  <a:cubicBezTo>
                    <a:pt x="1045675" y="314207"/>
                    <a:pt x="1033539" y="375176"/>
                    <a:pt x="992504" y="392462"/>
                  </a:cubicBezTo>
                  <a:cubicBezTo>
                    <a:pt x="972820" y="400740"/>
                    <a:pt x="952907" y="406891"/>
                    <a:pt x="941418" y="426491"/>
                  </a:cubicBezTo>
                  <a:cubicBezTo>
                    <a:pt x="937623" y="432976"/>
                    <a:pt x="930409" y="439628"/>
                    <a:pt x="937957" y="447780"/>
                  </a:cubicBezTo>
                  <a:cubicBezTo>
                    <a:pt x="945171" y="455579"/>
                    <a:pt x="953408" y="453056"/>
                    <a:pt x="958287" y="445841"/>
                  </a:cubicBezTo>
                  <a:cubicBezTo>
                    <a:pt x="983142" y="409081"/>
                    <a:pt x="1023405" y="426283"/>
                    <a:pt x="1056100" y="418985"/>
                  </a:cubicBezTo>
                  <a:cubicBezTo>
                    <a:pt x="1078474" y="413981"/>
                    <a:pt x="1092069" y="433122"/>
                    <a:pt x="1099346" y="455996"/>
                  </a:cubicBezTo>
                  <a:cubicBezTo>
                    <a:pt x="1110376" y="490692"/>
                    <a:pt x="1116402" y="526599"/>
                    <a:pt x="1130957" y="560753"/>
                  </a:cubicBezTo>
                  <a:cubicBezTo>
                    <a:pt x="1141549" y="585608"/>
                    <a:pt x="1126432" y="614320"/>
                    <a:pt x="1117361" y="638925"/>
                  </a:cubicBezTo>
                  <a:cubicBezTo>
                    <a:pt x="1105184" y="671995"/>
                    <a:pt x="1080747" y="698955"/>
                    <a:pt x="1056267" y="724311"/>
                  </a:cubicBezTo>
                  <a:cubicBezTo>
                    <a:pt x="1045153" y="735821"/>
                    <a:pt x="1031808" y="738406"/>
                    <a:pt x="1012792" y="734674"/>
                  </a:cubicBezTo>
                  <a:cubicBezTo>
                    <a:pt x="960705" y="724415"/>
                    <a:pt x="944650" y="738719"/>
                    <a:pt x="940459" y="792390"/>
                  </a:cubicBezTo>
                  <a:cubicBezTo>
                    <a:pt x="937164" y="834593"/>
                    <a:pt x="909620" y="858489"/>
                    <a:pt x="878510" y="880112"/>
                  </a:cubicBezTo>
                  <a:cubicBezTo>
                    <a:pt x="868480" y="887097"/>
                    <a:pt x="862100" y="885283"/>
                    <a:pt x="851153" y="874545"/>
                  </a:cubicBezTo>
                  <a:cubicBezTo>
                    <a:pt x="823462" y="847396"/>
                    <a:pt x="786910" y="814076"/>
                    <a:pt x="749628" y="835010"/>
                  </a:cubicBezTo>
                  <a:cubicBezTo>
                    <a:pt x="721937" y="850566"/>
                    <a:pt x="693809" y="847834"/>
                    <a:pt x="668015" y="859531"/>
                  </a:cubicBezTo>
                  <a:cubicBezTo>
                    <a:pt x="625145" y="878986"/>
                    <a:pt x="602584" y="865203"/>
                    <a:pt x="609924" y="819601"/>
                  </a:cubicBezTo>
                  <a:cubicBezTo>
                    <a:pt x="615345" y="785926"/>
                    <a:pt x="625708" y="762490"/>
                    <a:pt x="575644" y="752356"/>
                  </a:cubicBezTo>
                  <a:cubicBezTo>
                    <a:pt x="553000" y="747768"/>
                    <a:pt x="524100" y="716721"/>
                    <a:pt x="528687" y="677145"/>
                  </a:cubicBezTo>
                  <a:cubicBezTo>
                    <a:pt x="531606" y="652103"/>
                    <a:pt x="516948" y="630646"/>
                    <a:pt x="500496" y="612131"/>
                  </a:cubicBezTo>
                  <a:cubicBezTo>
                    <a:pt x="482918" y="592363"/>
                    <a:pt x="464819" y="585274"/>
                    <a:pt x="443655" y="609045"/>
                  </a:cubicBezTo>
                  <a:cubicBezTo>
                    <a:pt x="433084" y="620930"/>
                    <a:pt x="420031" y="631085"/>
                    <a:pt x="406686" y="639884"/>
                  </a:cubicBezTo>
                  <a:cubicBezTo>
                    <a:pt x="390234" y="650705"/>
                    <a:pt x="385709" y="659129"/>
                    <a:pt x="398575" y="678271"/>
                  </a:cubicBezTo>
                  <a:cubicBezTo>
                    <a:pt x="412858" y="699498"/>
                    <a:pt x="418404" y="724186"/>
                    <a:pt x="381789" y="733631"/>
                  </a:cubicBezTo>
                  <a:cubicBezTo>
                    <a:pt x="368611" y="737030"/>
                    <a:pt x="359041" y="745517"/>
                    <a:pt x="357727" y="760738"/>
                  </a:cubicBezTo>
                  <a:cubicBezTo>
                    <a:pt x="356101" y="779629"/>
                    <a:pt x="339816" y="788429"/>
                    <a:pt x="327034" y="784342"/>
                  </a:cubicBezTo>
                  <a:cubicBezTo>
                    <a:pt x="276886" y="768307"/>
                    <a:pt x="210308" y="804964"/>
                    <a:pt x="175883" y="738114"/>
                  </a:cubicBezTo>
                  <a:cubicBezTo>
                    <a:pt x="173026" y="732568"/>
                    <a:pt x="168084" y="725958"/>
                    <a:pt x="162684" y="724186"/>
                  </a:cubicBezTo>
                  <a:cubicBezTo>
                    <a:pt x="81322" y="697538"/>
                    <a:pt x="65454" y="610108"/>
                    <a:pt x="9656" y="559835"/>
                  </a:cubicBezTo>
                  <a:cubicBezTo>
                    <a:pt x="-9444" y="542633"/>
                    <a:pt x="3192" y="534022"/>
                    <a:pt x="18267" y="519321"/>
                  </a:cubicBezTo>
                  <a:cubicBezTo>
                    <a:pt x="47793" y="490526"/>
                    <a:pt x="73857" y="468903"/>
                    <a:pt x="120710" y="476951"/>
                  </a:cubicBezTo>
                  <a:cubicBezTo>
                    <a:pt x="151215" y="482185"/>
                    <a:pt x="158242" y="435770"/>
                    <a:pt x="189373" y="425970"/>
                  </a:cubicBezTo>
                  <a:close/>
                </a:path>
              </a:pathLst>
            </a:custGeom>
            <a:grpFill/>
            <a:ln w="208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D116AF6-69AB-D545-4312-E485A042150F}"/>
                </a:ext>
              </a:extLst>
            </p:cNvPr>
            <p:cNvSpPr/>
            <p:nvPr/>
          </p:nvSpPr>
          <p:spPr>
            <a:xfrm>
              <a:off x="4498580" y="607468"/>
              <a:ext cx="381558" cy="541698"/>
            </a:xfrm>
            <a:custGeom>
              <a:avLst/>
              <a:gdLst>
                <a:gd name="connsiteX0" fmla="*/ 6047 w 381558"/>
                <a:gd name="connsiteY0" fmla="*/ 342121 h 541698"/>
                <a:gd name="connsiteX1" fmla="*/ 18453 w 381558"/>
                <a:gd name="connsiteY1" fmla="*/ 303025 h 541698"/>
                <a:gd name="connsiteX2" fmla="*/ 47895 w 381558"/>
                <a:gd name="connsiteY2" fmla="*/ 181086 h 541698"/>
                <a:gd name="connsiteX3" fmla="*/ 92288 w 381558"/>
                <a:gd name="connsiteY3" fmla="*/ 199311 h 541698"/>
                <a:gd name="connsiteX4" fmla="*/ 136597 w 381558"/>
                <a:gd name="connsiteY4" fmla="*/ 210841 h 541698"/>
                <a:gd name="connsiteX5" fmla="*/ 135596 w 381558"/>
                <a:gd name="connsiteY5" fmla="*/ 176124 h 541698"/>
                <a:gd name="connsiteX6" fmla="*/ 155384 w 381558"/>
                <a:gd name="connsiteY6" fmla="*/ 131398 h 541698"/>
                <a:gd name="connsiteX7" fmla="*/ 329493 w 381558"/>
                <a:gd name="connsiteY7" fmla="*/ 12608 h 541698"/>
                <a:gd name="connsiteX8" fmla="*/ 375866 w 381558"/>
                <a:gd name="connsiteY8" fmla="*/ 29956 h 541698"/>
                <a:gd name="connsiteX9" fmla="*/ 344506 w 381558"/>
                <a:gd name="connsiteY9" fmla="*/ 153855 h 541698"/>
                <a:gd name="connsiteX10" fmla="*/ 332725 w 381558"/>
                <a:gd name="connsiteY10" fmla="*/ 168909 h 541698"/>
                <a:gd name="connsiteX11" fmla="*/ 324739 w 381558"/>
                <a:gd name="connsiteY11" fmla="*/ 201708 h 541698"/>
                <a:gd name="connsiteX12" fmla="*/ 358559 w 381558"/>
                <a:gd name="connsiteY12" fmla="*/ 192534 h 541698"/>
                <a:gd name="connsiteX13" fmla="*/ 381558 w 381558"/>
                <a:gd name="connsiteY13" fmla="*/ 182713 h 541698"/>
                <a:gd name="connsiteX14" fmla="*/ 330556 w 381558"/>
                <a:gd name="connsiteY14" fmla="*/ 229378 h 541698"/>
                <a:gd name="connsiteX15" fmla="*/ 285976 w 381558"/>
                <a:gd name="connsiteY15" fmla="*/ 294184 h 541698"/>
                <a:gd name="connsiteX16" fmla="*/ 211537 w 381558"/>
                <a:gd name="connsiteY16" fmla="*/ 427403 h 541698"/>
                <a:gd name="connsiteX17" fmla="*/ 172837 w 381558"/>
                <a:gd name="connsiteY17" fmla="*/ 472692 h 541698"/>
                <a:gd name="connsiteX18" fmla="*/ 138265 w 381558"/>
                <a:gd name="connsiteY18" fmla="*/ 446878 h 541698"/>
                <a:gd name="connsiteX19" fmla="*/ 145084 w 381558"/>
                <a:gd name="connsiteY19" fmla="*/ 480428 h 541698"/>
                <a:gd name="connsiteX20" fmla="*/ 67412 w 381558"/>
                <a:gd name="connsiteY20" fmla="*/ 539938 h 541698"/>
                <a:gd name="connsiteX21" fmla="*/ 0 w 381558"/>
                <a:gd name="connsiteY21" fmla="*/ 477196 h 541698"/>
                <a:gd name="connsiteX22" fmla="*/ 96980 w 381558"/>
                <a:gd name="connsiteY22" fmla="*/ 421690 h 541698"/>
                <a:gd name="connsiteX23" fmla="*/ 6068 w 381558"/>
                <a:gd name="connsiteY23" fmla="*/ 342121 h 5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58" h="541698">
                  <a:moveTo>
                    <a:pt x="6047" y="342121"/>
                  </a:moveTo>
                  <a:cubicBezTo>
                    <a:pt x="28566" y="337972"/>
                    <a:pt x="54776" y="335136"/>
                    <a:pt x="18453" y="303025"/>
                  </a:cubicBezTo>
                  <a:cubicBezTo>
                    <a:pt x="-1480" y="285406"/>
                    <a:pt x="23958" y="184131"/>
                    <a:pt x="47895" y="181086"/>
                  </a:cubicBezTo>
                  <a:cubicBezTo>
                    <a:pt x="62366" y="179252"/>
                    <a:pt x="88284" y="181691"/>
                    <a:pt x="92288" y="199311"/>
                  </a:cubicBezTo>
                  <a:cubicBezTo>
                    <a:pt x="100691" y="236301"/>
                    <a:pt x="125108" y="214845"/>
                    <a:pt x="136597" y="210841"/>
                  </a:cubicBezTo>
                  <a:cubicBezTo>
                    <a:pt x="158825" y="203126"/>
                    <a:pt x="140830" y="187738"/>
                    <a:pt x="135596" y="176124"/>
                  </a:cubicBezTo>
                  <a:cubicBezTo>
                    <a:pt x="125400" y="153500"/>
                    <a:pt x="131905" y="138967"/>
                    <a:pt x="155384" y="131398"/>
                  </a:cubicBezTo>
                  <a:cubicBezTo>
                    <a:pt x="224944" y="109003"/>
                    <a:pt x="273444" y="54582"/>
                    <a:pt x="329493" y="12608"/>
                  </a:cubicBezTo>
                  <a:cubicBezTo>
                    <a:pt x="364752" y="-13790"/>
                    <a:pt x="375386" y="5789"/>
                    <a:pt x="375866" y="29956"/>
                  </a:cubicBezTo>
                  <a:cubicBezTo>
                    <a:pt x="376721" y="72764"/>
                    <a:pt x="386771" y="120722"/>
                    <a:pt x="344506" y="153855"/>
                  </a:cubicBezTo>
                  <a:cubicBezTo>
                    <a:pt x="339585" y="157712"/>
                    <a:pt x="334664" y="163175"/>
                    <a:pt x="332725" y="168909"/>
                  </a:cubicBezTo>
                  <a:cubicBezTo>
                    <a:pt x="329055" y="179710"/>
                    <a:pt x="310080" y="189135"/>
                    <a:pt x="324739" y="201708"/>
                  </a:cubicBezTo>
                  <a:cubicBezTo>
                    <a:pt x="337103" y="212322"/>
                    <a:pt x="348467" y="200770"/>
                    <a:pt x="358559" y="192534"/>
                  </a:cubicBezTo>
                  <a:cubicBezTo>
                    <a:pt x="364648" y="187571"/>
                    <a:pt x="371154" y="183109"/>
                    <a:pt x="381558" y="182713"/>
                  </a:cubicBezTo>
                  <a:cubicBezTo>
                    <a:pt x="372676" y="206150"/>
                    <a:pt x="379348" y="242389"/>
                    <a:pt x="330556" y="229378"/>
                  </a:cubicBezTo>
                  <a:cubicBezTo>
                    <a:pt x="305701" y="222768"/>
                    <a:pt x="279804" y="263053"/>
                    <a:pt x="285976" y="294184"/>
                  </a:cubicBezTo>
                  <a:cubicBezTo>
                    <a:pt x="299467" y="362139"/>
                    <a:pt x="276697" y="405092"/>
                    <a:pt x="211537" y="427403"/>
                  </a:cubicBezTo>
                  <a:cubicBezTo>
                    <a:pt x="187683" y="435577"/>
                    <a:pt x="171690" y="446003"/>
                    <a:pt x="172837" y="472692"/>
                  </a:cubicBezTo>
                  <a:cubicBezTo>
                    <a:pt x="154487" y="471608"/>
                    <a:pt x="158616" y="445711"/>
                    <a:pt x="138265" y="446878"/>
                  </a:cubicBezTo>
                  <a:cubicBezTo>
                    <a:pt x="140746" y="458701"/>
                    <a:pt x="146772" y="479803"/>
                    <a:pt x="145084" y="480428"/>
                  </a:cubicBezTo>
                  <a:cubicBezTo>
                    <a:pt x="112326" y="492730"/>
                    <a:pt x="96312" y="531743"/>
                    <a:pt x="67412" y="539938"/>
                  </a:cubicBezTo>
                  <a:cubicBezTo>
                    <a:pt x="25564" y="551802"/>
                    <a:pt x="24083" y="500675"/>
                    <a:pt x="0" y="477196"/>
                  </a:cubicBezTo>
                  <a:cubicBezTo>
                    <a:pt x="53901" y="491021"/>
                    <a:pt x="55986" y="427528"/>
                    <a:pt x="96980" y="421690"/>
                  </a:cubicBezTo>
                  <a:cubicBezTo>
                    <a:pt x="75815" y="380196"/>
                    <a:pt x="8758" y="398858"/>
                    <a:pt x="6068" y="342121"/>
                  </a:cubicBezTo>
                  <a:close/>
                </a:path>
              </a:pathLst>
            </a:custGeom>
            <a:grpFill/>
            <a:ln w="2083"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2980CF7-FF58-C441-87E8-B7BC4F08A06F}"/>
                </a:ext>
              </a:extLst>
            </p:cNvPr>
            <p:cNvSpPr/>
            <p:nvPr/>
          </p:nvSpPr>
          <p:spPr>
            <a:xfrm>
              <a:off x="4662106" y="2256717"/>
              <a:ext cx="390388" cy="477845"/>
            </a:xfrm>
            <a:custGeom>
              <a:avLst/>
              <a:gdLst>
                <a:gd name="connsiteX0" fmla="*/ 371310 w 390388"/>
                <a:gd name="connsiteY0" fmla="*/ 23499 h 477845"/>
                <a:gd name="connsiteX1" fmla="*/ 390389 w 390388"/>
                <a:gd name="connsiteY1" fmla="*/ 41160 h 477845"/>
                <a:gd name="connsiteX2" fmla="*/ 358340 w 390388"/>
                <a:gd name="connsiteY2" fmla="*/ 67954 h 477845"/>
                <a:gd name="connsiteX3" fmla="*/ 337697 w 390388"/>
                <a:gd name="connsiteY3" fmla="*/ 133615 h 477845"/>
                <a:gd name="connsiteX4" fmla="*/ 296683 w 390388"/>
                <a:gd name="connsiteY4" fmla="*/ 209723 h 477845"/>
                <a:gd name="connsiteX5" fmla="*/ 244596 w 390388"/>
                <a:gd name="connsiteY5" fmla="*/ 311873 h 477845"/>
                <a:gd name="connsiteX6" fmla="*/ 195929 w 390388"/>
                <a:gd name="connsiteY6" fmla="*/ 319088 h 477845"/>
                <a:gd name="connsiteX7" fmla="*/ 207835 w 390388"/>
                <a:gd name="connsiteY7" fmla="*/ 404140 h 477845"/>
                <a:gd name="connsiteX8" fmla="*/ 135627 w 390388"/>
                <a:gd name="connsiteY8" fmla="*/ 447657 h 477845"/>
                <a:gd name="connsiteX9" fmla="*/ 85334 w 390388"/>
                <a:gd name="connsiteY9" fmla="*/ 468008 h 477845"/>
                <a:gd name="connsiteX10" fmla="*/ 104726 w 390388"/>
                <a:gd name="connsiteY10" fmla="*/ 413565 h 477845"/>
                <a:gd name="connsiteX11" fmla="*/ 88149 w 390388"/>
                <a:gd name="connsiteY11" fmla="*/ 374093 h 477845"/>
                <a:gd name="connsiteX12" fmla="*/ 57810 w 390388"/>
                <a:gd name="connsiteY12" fmla="*/ 375053 h 477845"/>
                <a:gd name="connsiteX13" fmla="*/ 43944 w 390388"/>
                <a:gd name="connsiteY13" fmla="*/ 388523 h 477845"/>
                <a:gd name="connsiteX14" fmla="*/ 7850 w 390388"/>
                <a:gd name="connsiteY14" fmla="*/ 403786 h 477845"/>
                <a:gd name="connsiteX15" fmla="*/ 15169 w 390388"/>
                <a:gd name="connsiteY15" fmla="*/ 367797 h 477845"/>
                <a:gd name="connsiteX16" fmla="*/ 23531 w 390388"/>
                <a:gd name="connsiteY16" fmla="*/ 350615 h 477845"/>
                <a:gd name="connsiteX17" fmla="*/ 146387 w 390388"/>
                <a:gd name="connsiteY17" fmla="*/ 219398 h 477845"/>
                <a:gd name="connsiteX18" fmla="*/ 176266 w 390388"/>
                <a:gd name="connsiteY18" fmla="*/ 255992 h 477845"/>
                <a:gd name="connsiteX19" fmla="*/ 234817 w 390388"/>
                <a:gd name="connsiteY19" fmla="*/ 161744 h 477845"/>
                <a:gd name="connsiteX20" fmla="*/ 277917 w 390388"/>
                <a:gd name="connsiteY20" fmla="*/ 117893 h 477845"/>
                <a:gd name="connsiteX21" fmla="*/ 340742 w 390388"/>
                <a:gd name="connsiteY21" fmla="*/ 0 h 477845"/>
                <a:gd name="connsiteX22" fmla="*/ 371289 w 390388"/>
                <a:gd name="connsiteY22" fmla="*/ 23520 h 47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388" h="477845">
                  <a:moveTo>
                    <a:pt x="371310" y="23499"/>
                  </a:moveTo>
                  <a:cubicBezTo>
                    <a:pt x="383091" y="23541"/>
                    <a:pt x="389513" y="29359"/>
                    <a:pt x="390389" y="41160"/>
                  </a:cubicBezTo>
                  <a:cubicBezTo>
                    <a:pt x="364950" y="32716"/>
                    <a:pt x="353044" y="51690"/>
                    <a:pt x="358340" y="67954"/>
                  </a:cubicBezTo>
                  <a:cubicBezTo>
                    <a:pt x="367994" y="97584"/>
                    <a:pt x="349979" y="114015"/>
                    <a:pt x="337697" y="133615"/>
                  </a:cubicBezTo>
                  <a:cubicBezTo>
                    <a:pt x="322288" y="158199"/>
                    <a:pt x="300436" y="180385"/>
                    <a:pt x="296683" y="209723"/>
                  </a:cubicBezTo>
                  <a:cubicBezTo>
                    <a:pt x="291449" y="250403"/>
                    <a:pt x="250476" y="270400"/>
                    <a:pt x="244596" y="311873"/>
                  </a:cubicBezTo>
                  <a:cubicBezTo>
                    <a:pt x="241218" y="335790"/>
                    <a:pt x="214174" y="312937"/>
                    <a:pt x="195929" y="319088"/>
                  </a:cubicBezTo>
                  <a:cubicBezTo>
                    <a:pt x="199453" y="347591"/>
                    <a:pt x="229354" y="374990"/>
                    <a:pt x="207835" y="404140"/>
                  </a:cubicBezTo>
                  <a:cubicBezTo>
                    <a:pt x="190675" y="427369"/>
                    <a:pt x="167822" y="444300"/>
                    <a:pt x="135627" y="447657"/>
                  </a:cubicBezTo>
                  <a:cubicBezTo>
                    <a:pt x="118029" y="449492"/>
                    <a:pt x="112691" y="498180"/>
                    <a:pt x="85334" y="468008"/>
                  </a:cubicBezTo>
                  <a:cubicBezTo>
                    <a:pt x="66526" y="447282"/>
                    <a:pt x="87377" y="430663"/>
                    <a:pt x="104726" y="413565"/>
                  </a:cubicBezTo>
                  <a:cubicBezTo>
                    <a:pt x="117862" y="400616"/>
                    <a:pt x="100639" y="385395"/>
                    <a:pt x="88149" y="374093"/>
                  </a:cubicBezTo>
                  <a:cubicBezTo>
                    <a:pt x="76722" y="363751"/>
                    <a:pt x="67881" y="360144"/>
                    <a:pt x="57810" y="375053"/>
                  </a:cubicBezTo>
                  <a:cubicBezTo>
                    <a:pt x="54265" y="380286"/>
                    <a:pt x="49240" y="384978"/>
                    <a:pt x="43944" y="388523"/>
                  </a:cubicBezTo>
                  <a:cubicBezTo>
                    <a:pt x="32830" y="395966"/>
                    <a:pt x="24135" y="415317"/>
                    <a:pt x="7850" y="403786"/>
                  </a:cubicBezTo>
                  <a:cubicBezTo>
                    <a:pt x="-12125" y="389649"/>
                    <a:pt x="11937" y="379786"/>
                    <a:pt x="15169" y="367797"/>
                  </a:cubicBezTo>
                  <a:cubicBezTo>
                    <a:pt x="16816" y="361708"/>
                    <a:pt x="23885" y="356120"/>
                    <a:pt x="23531" y="350615"/>
                  </a:cubicBezTo>
                  <a:cubicBezTo>
                    <a:pt x="17817" y="262768"/>
                    <a:pt x="89129" y="248089"/>
                    <a:pt x="146387" y="219398"/>
                  </a:cubicBezTo>
                  <a:cubicBezTo>
                    <a:pt x="174849" y="205135"/>
                    <a:pt x="179040" y="220169"/>
                    <a:pt x="176266" y="255992"/>
                  </a:cubicBezTo>
                  <a:cubicBezTo>
                    <a:pt x="196284" y="215457"/>
                    <a:pt x="228311" y="198901"/>
                    <a:pt x="234817" y="161744"/>
                  </a:cubicBezTo>
                  <a:cubicBezTo>
                    <a:pt x="238424" y="141163"/>
                    <a:pt x="259130" y="126567"/>
                    <a:pt x="277917" y="117893"/>
                  </a:cubicBezTo>
                  <a:cubicBezTo>
                    <a:pt x="328794" y="94373"/>
                    <a:pt x="347081" y="54172"/>
                    <a:pt x="340742" y="0"/>
                  </a:cubicBezTo>
                  <a:cubicBezTo>
                    <a:pt x="357214" y="4191"/>
                    <a:pt x="355692" y="24062"/>
                    <a:pt x="371289" y="23520"/>
                  </a:cubicBezTo>
                  <a:close/>
                </a:path>
              </a:pathLst>
            </a:custGeom>
            <a:grpFill/>
            <a:ln w="2083"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5870264-B86D-CD54-69F9-09C6AD9A8375}"/>
                </a:ext>
              </a:extLst>
            </p:cNvPr>
            <p:cNvSpPr/>
            <p:nvPr/>
          </p:nvSpPr>
          <p:spPr>
            <a:xfrm>
              <a:off x="4337483" y="1145489"/>
              <a:ext cx="175496" cy="466220"/>
            </a:xfrm>
            <a:custGeom>
              <a:avLst/>
              <a:gdLst>
                <a:gd name="connsiteX0" fmla="*/ 139745 w 175496"/>
                <a:gd name="connsiteY0" fmla="*/ 25583 h 466220"/>
                <a:gd name="connsiteX1" fmla="*/ 149566 w 175496"/>
                <a:gd name="connsiteY1" fmla="*/ 54838 h 466220"/>
                <a:gd name="connsiteX2" fmla="*/ 161952 w 175496"/>
                <a:gd name="connsiteY2" fmla="*/ 122604 h 466220"/>
                <a:gd name="connsiteX3" fmla="*/ 126192 w 175496"/>
                <a:gd name="connsiteY3" fmla="*/ 242458 h 466220"/>
                <a:gd name="connsiteX4" fmla="*/ 122793 w 175496"/>
                <a:gd name="connsiteY4" fmla="*/ 250819 h 466220"/>
                <a:gd name="connsiteX5" fmla="*/ 108406 w 175496"/>
                <a:gd name="connsiteY5" fmla="*/ 303010 h 466220"/>
                <a:gd name="connsiteX6" fmla="*/ 105737 w 175496"/>
                <a:gd name="connsiteY6" fmla="*/ 338499 h 466220"/>
                <a:gd name="connsiteX7" fmla="*/ 90515 w 175496"/>
                <a:gd name="connsiteY7" fmla="*/ 430266 h 466220"/>
                <a:gd name="connsiteX8" fmla="*/ 88430 w 175496"/>
                <a:gd name="connsiteY8" fmla="*/ 463315 h 466220"/>
                <a:gd name="connsiteX9" fmla="*/ 33132 w 175496"/>
                <a:gd name="connsiteY9" fmla="*/ 440775 h 466220"/>
                <a:gd name="connsiteX10" fmla="*/ 20038 w 175496"/>
                <a:gd name="connsiteY10" fmla="*/ 352386 h 466220"/>
                <a:gd name="connsiteX11" fmla="*/ 49250 w 175496"/>
                <a:gd name="connsiteY11" fmla="*/ 236786 h 466220"/>
                <a:gd name="connsiteX12" fmla="*/ 15972 w 175496"/>
                <a:gd name="connsiteY12" fmla="*/ 109697 h 466220"/>
                <a:gd name="connsiteX13" fmla="*/ 26668 w 175496"/>
                <a:gd name="connsiteY13" fmla="*/ 47206 h 466220"/>
                <a:gd name="connsiteX14" fmla="*/ 87033 w 175496"/>
                <a:gd name="connsiteY14" fmla="*/ 50021 h 466220"/>
                <a:gd name="connsiteX15" fmla="*/ 119916 w 175496"/>
                <a:gd name="connsiteY15" fmla="*/ 20871 h 466220"/>
                <a:gd name="connsiteX16" fmla="*/ 141246 w 175496"/>
                <a:gd name="connsiteY16" fmla="*/ 1041 h 466220"/>
                <a:gd name="connsiteX17" fmla="*/ 139766 w 175496"/>
                <a:gd name="connsiteY17" fmla="*/ 25521 h 4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96" h="466220">
                  <a:moveTo>
                    <a:pt x="139745" y="25583"/>
                  </a:moveTo>
                  <a:cubicBezTo>
                    <a:pt x="137869" y="36405"/>
                    <a:pt x="141246" y="52023"/>
                    <a:pt x="149566" y="54838"/>
                  </a:cubicBezTo>
                  <a:cubicBezTo>
                    <a:pt x="197816" y="71122"/>
                    <a:pt x="164412" y="97791"/>
                    <a:pt x="161952" y="122604"/>
                  </a:cubicBezTo>
                  <a:cubicBezTo>
                    <a:pt x="157698" y="165308"/>
                    <a:pt x="108656" y="193916"/>
                    <a:pt x="126192" y="242458"/>
                  </a:cubicBezTo>
                  <a:cubicBezTo>
                    <a:pt x="126984" y="244668"/>
                    <a:pt x="124023" y="250798"/>
                    <a:pt x="122793" y="250819"/>
                  </a:cubicBezTo>
                  <a:cubicBezTo>
                    <a:pt x="61407" y="251111"/>
                    <a:pt x="115745" y="286016"/>
                    <a:pt x="108406" y="303010"/>
                  </a:cubicBezTo>
                  <a:cubicBezTo>
                    <a:pt x="104548" y="311935"/>
                    <a:pt x="116413" y="326530"/>
                    <a:pt x="105737" y="338499"/>
                  </a:cubicBezTo>
                  <a:cubicBezTo>
                    <a:pt x="81382" y="365814"/>
                    <a:pt x="95436" y="399635"/>
                    <a:pt x="90515" y="430266"/>
                  </a:cubicBezTo>
                  <a:cubicBezTo>
                    <a:pt x="88659" y="441817"/>
                    <a:pt x="116517" y="458936"/>
                    <a:pt x="88430" y="463315"/>
                  </a:cubicBezTo>
                  <a:cubicBezTo>
                    <a:pt x="69518" y="466276"/>
                    <a:pt x="40097" y="473908"/>
                    <a:pt x="33132" y="440775"/>
                  </a:cubicBezTo>
                  <a:cubicBezTo>
                    <a:pt x="26877" y="410978"/>
                    <a:pt x="8861" y="373759"/>
                    <a:pt x="20038" y="352386"/>
                  </a:cubicBezTo>
                  <a:cubicBezTo>
                    <a:pt x="39596" y="315041"/>
                    <a:pt x="17765" y="272234"/>
                    <a:pt x="49250" y="236786"/>
                  </a:cubicBezTo>
                  <a:cubicBezTo>
                    <a:pt x="70102" y="213308"/>
                    <a:pt x="42515" y="133593"/>
                    <a:pt x="15972" y="109697"/>
                  </a:cubicBezTo>
                  <a:cubicBezTo>
                    <a:pt x="-8508" y="87658"/>
                    <a:pt x="-4775" y="53899"/>
                    <a:pt x="26668" y="47206"/>
                  </a:cubicBezTo>
                  <a:cubicBezTo>
                    <a:pt x="43787" y="43578"/>
                    <a:pt x="64326" y="30713"/>
                    <a:pt x="87033" y="50021"/>
                  </a:cubicBezTo>
                  <a:cubicBezTo>
                    <a:pt x="99857" y="60926"/>
                    <a:pt x="114286" y="36718"/>
                    <a:pt x="119916" y="20871"/>
                  </a:cubicBezTo>
                  <a:cubicBezTo>
                    <a:pt x="123940" y="9507"/>
                    <a:pt x="127568" y="-3859"/>
                    <a:pt x="141246" y="1041"/>
                  </a:cubicBezTo>
                  <a:cubicBezTo>
                    <a:pt x="156176" y="6379"/>
                    <a:pt x="142998" y="16450"/>
                    <a:pt x="139766" y="25521"/>
                  </a:cubicBezTo>
                  <a:close/>
                </a:path>
              </a:pathLst>
            </a:custGeom>
            <a:grpFill/>
            <a:ln w="2083"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3A5CA13-8441-0F0C-070D-E62E4ACFAD0F}"/>
                </a:ext>
              </a:extLst>
            </p:cNvPr>
            <p:cNvSpPr/>
            <p:nvPr/>
          </p:nvSpPr>
          <p:spPr>
            <a:xfrm>
              <a:off x="5916235" y="124262"/>
              <a:ext cx="275514" cy="304018"/>
            </a:xfrm>
            <a:custGeom>
              <a:avLst/>
              <a:gdLst>
                <a:gd name="connsiteX0" fmla="*/ 66021 w 275514"/>
                <a:gd name="connsiteY0" fmla="*/ 213529 h 304018"/>
                <a:gd name="connsiteX1" fmla="*/ 142253 w 275514"/>
                <a:gd name="connsiteY1" fmla="*/ 244576 h 304018"/>
                <a:gd name="connsiteX2" fmla="*/ 61496 w 275514"/>
                <a:gd name="connsiteY2" fmla="*/ 302460 h 304018"/>
                <a:gd name="connsiteX3" fmla="*/ 861 w 275514"/>
                <a:gd name="connsiteY3" fmla="*/ 227603 h 304018"/>
                <a:gd name="connsiteX4" fmla="*/ 1444 w 275514"/>
                <a:gd name="connsiteY4" fmla="*/ 218533 h 304018"/>
                <a:gd name="connsiteX5" fmla="*/ 20336 w 275514"/>
                <a:gd name="connsiteY5" fmla="*/ 104727 h 304018"/>
                <a:gd name="connsiteX6" fmla="*/ 122361 w 275514"/>
                <a:gd name="connsiteY6" fmla="*/ 44612 h 304018"/>
                <a:gd name="connsiteX7" fmla="*/ 130326 w 275514"/>
                <a:gd name="connsiteY7" fmla="*/ 11 h 304018"/>
                <a:gd name="connsiteX8" fmla="*/ 189294 w 275514"/>
                <a:gd name="connsiteY8" fmla="*/ 24366 h 304018"/>
                <a:gd name="connsiteX9" fmla="*/ 147779 w 275514"/>
                <a:gd name="connsiteY9" fmla="*/ 69113 h 304018"/>
                <a:gd name="connsiteX10" fmla="*/ 160477 w 275514"/>
                <a:gd name="connsiteY10" fmla="*/ 102308 h 304018"/>
                <a:gd name="connsiteX11" fmla="*/ 177304 w 275514"/>
                <a:gd name="connsiteY11" fmla="*/ 138255 h 304018"/>
                <a:gd name="connsiteX12" fmla="*/ 270260 w 275514"/>
                <a:gd name="connsiteY12" fmla="*/ 168615 h 304018"/>
                <a:gd name="connsiteX13" fmla="*/ 271532 w 275514"/>
                <a:gd name="connsiteY13" fmla="*/ 189675 h 304018"/>
                <a:gd name="connsiteX14" fmla="*/ 204140 w 275514"/>
                <a:gd name="connsiteY14" fmla="*/ 227958 h 304018"/>
                <a:gd name="connsiteX15" fmla="*/ 204953 w 275514"/>
                <a:gd name="connsiteY15" fmla="*/ 228729 h 304018"/>
                <a:gd name="connsiteX16" fmla="*/ 202910 w 275514"/>
                <a:gd name="connsiteY16" fmla="*/ 224455 h 304018"/>
                <a:gd name="connsiteX17" fmla="*/ 76196 w 275514"/>
                <a:gd name="connsiteY17" fmla="*/ 203770 h 304018"/>
                <a:gd name="connsiteX18" fmla="*/ 62747 w 275514"/>
                <a:gd name="connsiteY18" fmla="*/ 167489 h 304018"/>
                <a:gd name="connsiteX19" fmla="*/ 66000 w 275514"/>
                <a:gd name="connsiteY19" fmla="*/ 213508 h 30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514" h="304018">
                  <a:moveTo>
                    <a:pt x="66021" y="213529"/>
                  </a:moveTo>
                  <a:cubicBezTo>
                    <a:pt x="84641" y="233254"/>
                    <a:pt x="92585" y="269702"/>
                    <a:pt x="142253" y="244576"/>
                  </a:cubicBezTo>
                  <a:cubicBezTo>
                    <a:pt x="119379" y="287780"/>
                    <a:pt x="96130" y="310362"/>
                    <a:pt x="61496" y="302460"/>
                  </a:cubicBezTo>
                  <a:cubicBezTo>
                    <a:pt x="25507" y="294244"/>
                    <a:pt x="24005" y="250602"/>
                    <a:pt x="861" y="227603"/>
                  </a:cubicBezTo>
                  <a:cubicBezTo>
                    <a:pt x="-620" y="226123"/>
                    <a:pt x="-36" y="219305"/>
                    <a:pt x="1444" y="218533"/>
                  </a:cubicBezTo>
                  <a:cubicBezTo>
                    <a:pt x="57472" y="189237"/>
                    <a:pt x="15999" y="142467"/>
                    <a:pt x="20336" y="104727"/>
                  </a:cubicBezTo>
                  <a:cubicBezTo>
                    <a:pt x="29323" y="26409"/>
                    <a:pt x="47734" y="12251"/>
                    <a:pt x="122361" y="44612"/>
                  </a:cubicBezTo>
                  <a:cubicBezTo>
                    <a:pt x="124175" y="28432"/>
                    <a:pt x="99737" y="387"/>
                    <a:pt x="130326" y="11"/>
                  </a:cubicBezTo>
                  <a:cubicBezTo>
                    <a:pt x="149947" y="-218"/>
                    <a:pt x="181350" y="2910"/>
                    <a:pt x="189294" y="24366"/>
                  </a:cubicBezTo>
                  <a:cubicBezTo>
                    <a:pt x="200178" y="53766"/>
                    <a:pt x="167066" y="57102"/>
                    <a:pt x="147779" y="69113"/>
                  </a:cubicBezTo>
                  <a:cubicBezTo>
                    <a:pt x="160748" y="77432"/>
                    <a:pt x="183602" y="79622"/>
                    <a:pt x="160477" y="102308"/>
                  </a:cubicBezTo>
                  <a:cubicBezTo>
                    <a:pt x="138292" y="124077"/>
                    <a:pt x="147675" y="131521"/>
                    <a:pt x="177304" y="138255"/>
                  </a:cubicBezTo>
                  <a:cubicBezTo>
                    <a:pt x="208435" y="145324"/>
                    <a:pt x="236209" y="166092"/>
                    <a:pt x="270260" y="168615"/>
                  </a:cubicBezTo>
                  <a:cubicBezTo>
                    <a:pt x="276202" y="169053"/>
                    <a:pt x="277745" y="186276"/>
                    <a:pt x="271532" y="189675"/>
                  </a:cubicBezTo>
                  <a:cubicBezTo>
                    <a:pt x="248824" y="202019"/>
                    <a:pt x="237043" y="234005"/>
                    <a:pt x="204140" y="227958"/>
                  </a:cubicBezTo>
                  <a:lnTo>
                    <a:pt x="204953" y="228729"/>
                  </a:lnTo>
                  <a:cubicBezTo>
                    <a:pt x="204265" y="227311"/>
                    <a:pt x="203640" y="225852"/>
                    <a:pt x="202910" y="224455"/>
                  </a:cubicBezTo>
                  <a:cubicBezTo>
                    <a:pt x="169881" y="161296"/>
                    <a:pt x="118045" y="213133"/>
                    <a:pt x="76196" y="203770"/>
                  </a:cubicBezTo>
                  <a:cubicBezTo>
                    <a:pt x="72443" y="193678"/>
                    <a:pt x="68690" y="183565"/>
                    <a:pt x="62747" y="167489"/>
                  </a:cubicBezTo>
                  <a:cubicBezTo>
                    <a:pt x="59244" y="187757"/>
                    <a:pt x="54157" y="201331"/>
                    <a:pt x="66000" y="213508"/>
                  </a:cubicBezTo>
                  <a:close/>
                </a:path>
              </a:pathLst>
            </a:custGeom>
            <a:grpFill/>
            <a:ln w="208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FB435A8-718D-684E-24FE-5FD9A6229D19}"/>
                </a:ext>
              </a:extLst>
            </p:cNvPr>
            <p:cNvSpPr/>
            <p:nvPr/>
          </p:nvSpPr>
          <p:spPr>
            <a:xfrm>
              <a:off x="5347333" y="3596877"/>
              <a:ext cx="217990" cy="262911"/>
            </a:xfrm>
            <a:custGeom>
              <a:avLst/>
              <a:gdLst>
                <a:gd name="connsiteX0" fmla="*/ 21 w 217990"/>
                <a:gd name="connsiteY0" fmla="*/ 262911 h 262911"/>
                <a:gd name="connsiteX1" fmla="*/ 46790 w 217990"/>
                <a:gd name="connsiteY1" fmla="*/ 162804 h 262911"/>
                <a:gd name="connsiteX2" fmla="*/ 142143 w 217990"/>
                <a:gd name="connsiteY2" fmla="*/ 19076 h 262911"/>
                <a:gd name="connsiteX3" fmla="*/ 181782 w 217990"/>
                <a:gd name="connsiteY3" fmla="*/ 2103 h 262911"/>
                <a:gd name="connsiteX4" fmla="*/ 199005 w 217990"/>
                <a:gd name="connsiteY4" fmla="*/ 18534 h 262911"/>
                <a:gd name="connsiteX5" fmla="*/ 194355 w 217990"/>
                <a:gd name="connsiteY5" fmla="*/ 50374 h 262911"/>
                <a:gd name="connsiteX6" fmla="*/ 195106 w 217990"/>
                <a:gd name="connsiteY6" fmla="*/ 136031 h 262911"/>
                <a:gd name="connsiteX7" fmla="*/ 129070 w 217990"/>
                <a:gd name="connsiteY7" fmla="*/ 214223 h 262911"/>
                <a:gd name="connsiteX8" fmla="*/ 111012 w 217990"/>
                <a:gd name="connsiteY8" fmla="*/ 229924 h 262911"/>
                <a:gd name="connsiteX9" fmla="*/ 53212 w 217990"/>
                <a:gd name="connsiteY9" fmla="*/ 251485 h 262911"/>
                <a:gd name="connsiteX10" fmla="*/ 0 w 217990"/>
                <a:gd name="connsiteY10" fmla="*/ 262911 h 2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90" h="262911">
                  <a:moveTo>
                    <a:pt x="21" y="262911"/>
                  </a:moveTo>
                  <a:cubicBezTo>
                    <a:pt x="24375" y="229883"/>
                    <a:pt x="29421" y="190536"/>
                    <a:pt x="46790" y="162804"/>
                  </a:cubicBezTo>
                  <a:cubicBezTo>
                    <a:pt x="77108" y="114408"/>
                    <a:pt x="103318" y="61904"/>
                    <a:pt x="142143" y="19076"/>
                  </a:cubicBezTo>
                  <a:cubicBezTo>
                    <a:pt x="150922" y="9380"/>
                    <a:pt x="168208" y="7190"/>
                    <a:pt x="181782" y="2103"/>
                  </a:cubicBezTo>
                  <a:cubicBezTo>
                    <a:pt x="198213" y="-4048"/>
                    <a:pt x="202967" y="3854"/>
                    <a:pt x="199005" y="18534"/>
                  </a:cubicBezTo>
                  <a:cubicBezTo>
                    <a:pt x="196086" y="29355"/>
                    <a:pt x="186223" y="45015"/>
                    <a:pt x="194355" y="50374"/>
                  </a:cubicBezTo>
                  <a:cubicBezTo>
                    <a:pt x="239477" y="80045"/>
                    <a:pt x="208534" y="106443"/>
                    <a:pt x="195106" y="136031"/>
                  </a:cubicBezTo>
                  <a:cubicBezTo>
                    <a:pt x="180176" y="168913"/>
                    <a:pt x="161577" y="196792"/>
                    <a:pt x="129070" y="214223"/>
                  </a:cubicBezTo>
                  <a:cubicBezTo>
                    <a:pt x="122126" y="217935"/>
                    <a:pt x="114328" y="223294"/>
                    <a:pt x="111012" y="229924"/>
                  </a:cubicBezTo>
                  <a:cubicBezTo>
                    <a:pt x="98064" y="255759"/>
                    <a:pt x="82467" y="263349"/>
                    <a:pt x="53212" y="251485"/>
                  </a:cubicBezTo>
                  <a:cubicBezTo>
                    <a:pt x="40431" y="246293"/>
                    <a:pt x="20830" y="257886"/>
                    <a:pt x="0" y="262911"/>
                  </a:cubicBezTo>
                  <a:close/>
                </a:path>
              </a:pathLst>
            </a:custGeom>
            <a:grpFill/>
            <a:ln w="208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6029738-0BC3-4A79-5DBA-685C3E1F0713}"/>
                </a:ext>
              </a:extLst>
            </p:cNvPr>
            <p:cNvSpPr/>
            <p:nvPr/>
          </p:nvSpPr>
          <p:spPr>
            <a:xfrm>
              <a:off x="5127633" y="2638455"/>
              <a:ext cx="124578" cy="215485"/>
            </a:xfrm>
            <a:custGeom>
              <a:avLst/>
              <a:gdLst>
                <a:gd name="connsiteX0" fmla="*/ 78370 w 124578"/>
                <a:gd name="connsiteY0" fmla="*/ 215486 h 215485"/>
                <a:gd name="connsiteX1" fmla="*/ 56622 w 124578"/>
                <a:gd name="connsiteY1" fmla="*/ 210565 h 215485"/>
                <a:gd name="connsiteX2" fmla="*/ 13063 w 124578"/>
                <a:gd name="connsiteY2" fmla="*/ 27240 h 215485"/>
                <a:gd name="connsiteX3" fmla="*/ 100055 w 124578"/>
                <a:gd name="connsiteY3" fmla="*/ 39292 h 215485"/>
                <a:gd name="connsiteX4" fmla="*/ 124493 w 124578"/>
                <a:gd name="connsiteY4" fmla="*/ 174033 h 215485"/>
                <a:gd name="connsiteX5" fmla="*/ 78370 w 124578"/>
                <a:gd name="connsiteY5" fmla="*/ 215486 h 2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78" h="215485">
                  <a:moveTo>
                    <a:pt x="78370" y="215486"/>
                  </a:moveTo>
                  <a:cubicBezTo>
                    <a:pt x="72010" y="214110"/>
                    <a:pt x="63815" y="213567"/>
                    <a:pt x="56622" y="210565"/>
                  </a:cubicBezTo>
                  <a:cubicBezTo>
                    <a:pt x="11812" y="192007"/>
                    <a:pt x="-18631" y="62979"/>
                    <a:pt x="13063" y="27240"/>
                  </a:cubicBezTo>
                  <a:cubicBezTo>
                    <a:pt x="48052" y="-12211"/>
                    <a:pt x="88629" y="-9333"/>
                    <a:pt x="100055" y="39292"/>
                  </a:cubicBezTo>
                  <a:cubicBezTo>
                    <a:pt x="110335" y="83038"/>
                    <a:pt x="125869" y="126159"/>
                    <a:pt x="124493" y="174033"/>
                  </a:cubicBezTo>
                  <a:cubicBezTo>
                    <a:pt x="123409" y="211920"/>
                    <a:pt x="103600" y="210940"/>
                    <a:pt x="78370" y="215486"/>
                  </a:cubicBezTo>
                  <a:close/>
                </a:path>
              </a:pathLst>
            </a:custGeom>
            <a:grpFill/>
            <a:ln w="2083"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DF73D8A-1A1F-6C23-0A81-062752E58C50}"/>
                </a:ext>
              </a:extLst>
            </p:cNvPr>
            <p:cNvSpPr/>
            <p:nvPr/>
          </p:nvSpPr>
          <p:spPr>
            <a:xfrm>
              <a:off x="6814494" y="6237317"/>
              <a:ext cx="216293" cy="124318"/>
            </a:xfrm>
            <a:custGeom>
              <a:avLst/>
              <a:gdLst>
                <a:gd name="connsiteX0" fmla="*/ 0 w 216293"/>
                <a:gd name="connsiteY0" fmla="*/ 65704 h 124318"/>
                <a:gd name="connsiteX1" fmla="*/ 195294 w 216293"/>
                <a:gd name="connsiteY1" fmla="*/ 16370 h 124318"/>
                <a:gd name="connsiteX2" fmla="*/ 200694 w 216293"/>
                <a:gd name="connsiteY2" fmla="*/ 64745 h 124318"/>
                <a:gd name="connsiteX3" fmla="*/ 178112 w 216293"/>
                <a:gd name="connsiteY3" fmla="*/ 94333 h 124318"/>
                <a:gd name="connsiteX4" fmla="*/ 98064 w 216293"/>
                <a:gd name="connsiteY4" fmla="*/ 107052 h 124318"/>
                <a:gd name="connsiteX5" fmla="*/ 0 w 216293"/>
                <a:gd name="connsiteY5" fmla="*/ 65704 h 1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293" h="124318">
                  <a:moveTo>
                    <a:pt x="0" y="65704"/>
                  </a:moveTo>
                  <a:cubicBezTo>
                    <a:pt x="41119" y="5069"/>
                    <a:pt x="140371" y="-18827"/>
                    <a:pt x="195294" y="16370"/>
                  </a:cubicBezTo>
                  <a:cubicBezTo>
                    <a:pt x="214393" y="28610"/>
                    <a:pt x="228468" y="46271"/>
                    <a:pt x="200694" y="64745"/>
                  </a:cubicBezTo>
                  <a:cubicBezTo>
                    <a:pt x="189101" y="72460"/>
                    <a:pt x="184555" y="83219"/>
                    <a:pt x="178112" y="94333"/>
                  </a:cubicBezTo>
                  <a:cubicBezTo>
                    <a:pt x="156969" y="130906"/>
                    <a:pt x="131926" y="132637"/>
                    <a:pt x="98064" y="107052"/>
                  </a:cubicBezTo>
                  <a:cubicBezTo>
                    <a:pt x="70415" y="86159"/>
                    <a:pt x="41786" y="64099"/>
                    <a:pt x="0" y="65704"/>
                  </a:cubicBezTo>
                  <a:close/>
                </a:path>
              </a:pathLst>
            </a:custGeom>
            <a:grpFill/>
            <a:ln w="208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2C3F2566-7912-42EE-3902-E88E12E9035A}"/>
                </a:ext>
              </a:extLst>
            </p:cNvPr>
            <p:cNvSpPr/>
            <p:nvPr/>
          </p:nvSpPr>
          <p:spPr>
            <a:xfrm>
              <a:off x="4510933" y="1928423"/>
              <a:ext cx="219201" cy="165974"/>
            </a:xfrm>
            <a:custGeom>
              <a:avLst/>
              <a:gdLst>
                <a:gd name="connsiteX0" fmla="*/ 219201 w 219201"/>
                <a:gd name="connsiteY0" fmla="*/ 1909 h 165974"/>
                <a:gd name="connsiteX1" fmla="*/ 137234 w 219201"/>
                <a:gd name="connsiteY1" fmla="*/ 81561 h 165974"/>
                <a:gd name="connsiteX2" fmla="*/ 42653 w 219201"/>
                <a:gd name="connsiteY2" fmla="*/ 147388 h 165974"/>
                <a:gd name="connsiteX3" fmla="*/ 20321 w 219201"/>
                <a:gd name="connsiteY3" fmla="*/ 164299 h 165974"/>
                <a:gd name="connsiteX4" fmla="*/ 366 w 219201"/>
                <a:gd name="connsiteY4" fmla="*/ 133585 h 165974"/>
                <a:gd name="connsiteX5" fmla="*/ 18257 w 219201"/>
                <a:gd name="connsiteY5" fmla="*/ 103142 h 165974"/>
                <a:gd name="connsiteX6" fmla="*/ 180730 w 219201"/>
                <a:gd name="connsiteY6" fmla="*/ 10312 h 165974"/>
                <a:gd name="connsiteX7" fmla="*/ 219201 w 219201"/>
                <a:gd name="connsiteY7" fmla="*/ 1930 h 1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01" h="165974">
                  <a:moveTo>
                    <a:pt x="219201" y="1909"/>
                  </a:moveTo>
                  <a:cubicBezTo>
                    <a:pt x="199872" y="39524"/>
                    <a:pt x="185568" y="71761"/>
                    <a:pt x="137234" y="81561"/>
                  </a:cubicBezTo>
                  <a:cubicBezTo>
                    <a:pt x="100724" y="88963"/>
                    <a:pt x="81061" y="133981"/>
                    <a:pt x="42653" y="147388"/>
                  </a:cubicBezTo>
                  <a:cubicBezTo>
                    <a:pt x="34667" y="150182"/>
                    <a:pt x="38295" y="172118"/>
                    <a:pt x="20321" y="164299"/>
                  </a:cubicBezTo>
                  <a:cubicBezTo>
                    <a:pt x="7039" y="158523"/>
                    <a:pt x="2681" y="146909"/>
                    <a:pt x="366" y="133585"/>
                  </a:cubicBezTo>
                  <a:cubicBezTo>
                    <a:pt x="-2428" y="117654"/>
                    <a:pt x="11459" y="102433"/>
                    <a:pt x="18257" y="103142"/>
                  </a:cubicBezTo>
                  <a:cubicBezTo>
                    <a:pt x="95511" y="111065"/>
                    <a:pt x="134357" y="54746"/>
                    <a:pt x="180730" y="10312"/>
                  </a:cubicBezTo>
                  <a:cubicBezTo>
                    <a:pt x="188487" y="2868"/>
                    <a:pt x="198850" y="-3262"/>
                    <a:pt x="219201" y="1930"/>
                  </a:cubicBezTo>
                  <a:close/>
                </a:path>
              </a:pathLst>
            </a:custGeom>
            <a:grpFill/>
            <a:ln w="2083"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BAD968F-0DFE-B54A-6041-EEA6978CB35B}"/>
                </a:ext>
              </a:extLst>
            </p:cNvPr>
            <p:cNvSpPr/>
            <p:nvPr/>
          </p:nvSpPr>
          <p:spPr>
            <a:xfrm>
              <a:off x="6135622" y="37323"/>
              <a:ext cx="152235" cy="122126"/>
            </a:xfrm>
            <a:custGeom>
              <a:avLst/>
              <a:gdLst>
                <a:gd name="connsiteX0" fmla="*/ 23369 w 152235"/>
                <a:gd name="connsiteY0" fmla="*/ 122126 h 122126"/>
                <a:gd name="connsiteX1" fmla="*/ 5479 w 152235"/>
                <a:gd name="connsiteY1" fmla="*/ 107760 h 122126"/>
                <a:gd name="connsiteX2" fmla="*/ 10170 w 152235"/>
                <a:gd name="connsiteY2" fmla="*/ 59676 h 122126"/>
                <a:gd name="connsiteX3" fmla="*/ 22723 w 152235"/>
                <a:gd name="connsiteY3" fmla="*/ 51878 h 122126"/>
                <a:gd name="connsiteX4" fmla="*/ 69951 w 152235"/>
                <a:gd name="connsiteY4" fmla="*/ 28942 h 122126"/>
                <a:gd name="connsiteX5" fmla="*/ 143681 w 152235"/>
                <a:gd name="connsiteY5" fmla="*/ 0 h 122126"/>
                <a:gd name="connsiteX6" fmla="*/ 152063 w 152235"/>
                <a:gd name="connsiteY6" fmla="*/ 20935 h 122126"/>
                <a:gd name="connsiteX7" fmla="*/ 106858 w 152235"/>
                <a:gd name="connsiteY7" fmla="*/ 55152 h 122126"/>
                <a:gd name="connsiteX8" fmla="*/ 30250 w 152235"/>
                <a:gd name="connsiteY8" fmla="*/ 116684 h 122126"/>
                <a:gd name="connsiteX9" fmla="*/ 23390 w 152235"/>
                <a:gd name="connsiteY9" fmla="*/ 122126 h 12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35" h="122126">
                  <a:moveTo>
                    <a:pt x="23369" y="122126"/>
                  </a:moveTo>
                  <a:cubicBezTo>
                    <a:pt x="13736" y="121563"/>
                    <a:pt x="10816" y="113535"/>
                    <a:pt x="5479" y="107760"/>
                  </a:cubicBezTo>
                  <a:cubicBezTo>
                    <a:pt x="-11057" y="89890"/>
                    <a:pt x="15633" y="76670"/>
                    <a:pt x="10170" y="59676"/>
                  </a:cubicBezTo>
                  <a:cubicBezTo>
                    <a:pt x="9148" y="56486"/>
                    <a:pt x="16071" y="45602"/>
                    <a:pt x="22723" y="51878"/>
                  </a:cubicBezTo>
                  <a:cubicBezTo>
                    <a:pt x="58649" y="85907"/>
                    <a:pt x="67136" y="39451"/>
                    <a:pt x="69951" y="28942"/>
                  </a:cubicBezTo>
                  <a:cubicBezTo>
                    <a:pt x="82608" y="-18245"/>
                    <a:pt x="127396" y="28379"/>
                    <a:pt x="143681" y="0"/>
                  </a:cubicBezTo>
                  <a:cubicBezTo>
                    <a:pt x="151417" y="5004"/>
                    <a:pt x="152793" y="12532"/>
                    <a:pt x="152063" y="20935"/>
                  </a:cubicBezTo>
                  <a:cubicBezTo>
                    <a:pt x="125165" y="17119"/>
                    <a:pt x="126625" y="52128"/>
                    <a:pt x="106858" y="55152"/>
                  </a:cubicBezTo>
                  <a:cubicBezTo>
                    <a:pt x="68596" y="60990"/>
                    <a:pt x="42364" y="79298"/>
                    <a:pt x="30250" y="116684"/>
                  </a:cubicBezTo>
                  <a:cubicBezTo>
                    <a:pt x="29478" y="119061"/>
                    <a:pt x="25600" y="120437"/>
                    <a:pt x="23390" y="122126"/>
                  </a:cubicBezTo>
                  <a:close/>
                </a:path>
              </a:pathLst>
            </a:custGeom>
            <a:grpFill/>
            <a:ln w="2083"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01501F5-8177-531B-C140-F3F416B6E21C}"/>
                </a:ext>
              </a:extLst>
            </p:cNvPr>
            <p:cNvSpPr/>
            <p:nvPr/>
          </p:nvSpPr>
          <p:spPr>
            <a:xfrm>
              <a:off x="4732772" y="1658148"/>
              <a:ext cx="82977" cy="91390"/>
            </a:xfrm>
            <a:custGeom>
              <a:avLst/>
              <a:gdLst>
                <a:gd name="connsiteX0" fmla="*/ 82977 w 82977"/>
                <a:gd name="connsiteY0" fmla="*/ 42444 h 91390"/>
                <a:gd name="connsiteX1" fmla="*/ 49240 w 82977"/>
                <a:gd name="connsiteY1" fmla="*/ 90965 h 91390"/>
                <a:gd name="connsiteX2" fmla="*/ 322 w 82977"/>
                <a:gd name="connsiteY2" fmla="*/ 38586 h 91390"/>
                <a:gd name="connsiteX3" fmla="*/ 48593 w 82977"/>
                <a:gd name="connsiteY3" fmla="*/ 95 h 91390"/>
                <a:gd name="connsiteX4" fmla="*/ 82977 w 82977"/>
                <a:gd name="connsiteY4" fmla="*/ 42444 h 9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7" h="91390">
                  <a:moveTo>
                    <a:pt x="82977" y="42444"/>
                  </a:moveTo>
                  <a:cubicBezTo>
                    <a:pt x="75304" y="61022"/>
                    <a:pt x="74824" y="95615"/>
                    <a:pt x="49240" y="90965"/>
                  </a:cubicBezTo>
                  <a:cubicBezTo>
                    <a:pt x="29473" y="87378"/>
                    <a:pt x="4222" y="59312"/>
                    <a:pt x="322" y="38586"/>
                  </a:cubicBezTo>
                  <a:cubicBezTo>
                    <a:pt x="-3410" y="18715"/>
                    <a:pt x="26032" y="1742"/>
                    <a:pt x="48593" y="95"/>
                  </a:cubicBezTo>
                  <a:cubicBezTo>
                    <a:pt x="72593" y="-1657"/>
                    <a:pt x="77764" y="21175"/>
                    <a:pt x="82977" y="42444"/>
                  </a:cubicBezTo>
                  <a:close/>
                </a:path>
              </a:pathLst>
            </a:custGeom>
            <a:grpFill/>
            <a:ln w="2083"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5C9F94D-E6BE-CC3C-1B34-1EDC33242C97}"/>
                </a:ext>
              </a:extLst>
            </p:cNvPr>
            <p:cNvSpPr/>
            <p:nvPr/>
          </p:nvSpPr>
          <p:spPr>
            <a:xfrm>
              <a:off x="4293719" y="1642145"/>
              <a:ext cx="75459" cy="128339"/>
            </a:xfrm>
            <a:custGeom>
              <a:avLst/>
              <a:gdLst>
                <a:gd name="connsiteX0" fmla="*/ 25519 w 75459"/>
                <a:gd name="connsiteY0" fmla="*/ 128340 h 128339"/>
                <a:gd name="connsiteX1" fmla="*/ 55857 w 75459"/>
                <a:gd name="connsiteY1" fmla="*/ 0 h 128339"/>
                <a:gd name="connsiteX2" fmla="*/ 49852 w 75459"/>
                <a:gd name="connsiteY2" fmla="*/ 74815 h 128339"/>
                <a:gd name="connsiteX3" fmla="*/ 25519 w 75459"/>
                <a:gd name="connsiteY3" fmla="*/ 128340 h 128339"/>
              </a:gdLst>
              <a:ahLst/>
              <a:cxnLst>
                <a:cxn ang="0">
                  <a:pos x="connsiteX0" y="connsiteY0"/>
                </a:cxn>
                <a:cxn ang="0">
                  <a:pos x="connsiteX1" y="connsiteY1"/>
                </a:cxn>
                <a:cxn ang="0">
                  <a:pos x="connsiteX2" y="connsiteY2"/>
                </a:cxn>
                <a:cxn ang="0">
                  <a:pos x="connsiteX3" y="connsiteY3"/>
                </a:cxn>
              </a:cxnLst>
              <a:rect l="l" t="t" r="r" b="b"/>
              <a:pathLst>
                <a:path w="75459" h="128339">
                  <a:moveTo>
                    <a:pt x="25519" y="128340"/>
                  </a:moveTo>
                  <a:cubicBezTo>
                    <a:pt x="-14495" y="95478"/>
                    <a:pt x="-9678" y="76816"/>
                    <a:pt x="55857" y="0"/>
                  </a:cubicBezTo>
                  <a:cubicBezTo>
                    <a:pt x="81505" y="27399"/>
                    <a:pt x="84445" y="54589"/>
                    <a:pt x="49852" y="74815"/>
                  </a:cubicBezTo>
                  <a:cubicBezTo>
                    <a:pt x="28125" y="87513"/>
                    <a:pt x="26123" y="106133"/>
                    <a:pt x="25519" y="128340"/>
                  </a:cubicBezTo>
                  <a:close/>
                </a:path>
              </a:pathLst>
            </a:custGeom>
            <a:grpFill/>
            <a:ln w="2083"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2BBACF8-3D8E-7B58-2A6D-E20FBF459D04}"/>
                </a:ext>
              </a:extLst>
            </p:cNvPr>
            <p:cNvSpPr/>
            <p:nvPr/>
          </p:nvSpPr>
          <p:spPr>
            <a:xfrm>
              <a:off x="6066780" y="352241"/>
              <a:ext cx="59700" cy="106218"/>
            </a:xfrm>
            <a:custGeom>
              <a:avLst/>
              <a:gdLst>
                <a:gd name="connsiteX0" fmla="*/ 53637 w 59700"/>
                <a:gd name="connsiteY0" fmla="*/ 21 h 106218"/>
                <a:gd name="connsiteX1" fmla="*/ 42252 w 59700"/>
                <a:gd name="connsiteY1" fmla="*/ 100983 h 106218"/>
                <a:gd name="connsiteX2" fmla="*/ 16125 w 59700"/>
                <a:gd name="connsiteY2" fmla="*/ 98147 h 106218"/>
                <a:gd name="connsiteX3" fmla="*/ 35016 w 59700"/>
                <a:gd name="connsiteY3" fmla="*/ 14554 h 106218"/>
                <a:gd name="connsiteX4" fmla="*/ 54492 w 59700"/>
                <a:gd name="connsiteY4" fmla="*/ 792 h 106218"/>
                <a:gd name="connsiteX5" fmla="*/ 53637 w 59700"/>
                <a:gd name="connsiteY5" fmla="*/ 0 h 10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0" h="106218">
                  <a:moveTo>
                    <a:pt x="53637" y="21"/>
                  </a:moveTo>
                  <a:cubicBezTo>
                    <a:pt x="75426" y="35864"/>
                    <a:pt x="30596" y="64431"/>
                    <a:pt x="42252" y="100983"/>
                  </a:cubicBezTo>
                  <a:cubicBezTo>
                    <a:pt x="44650" y="108531"/>
                    <a:pt x="24174" y="108198"/>
                    <a:pt x="16125" y="98147"/>
                  </a:cubicBezTo>
                  <a:cubicBezTo>
                    <a:pt x="-10794" y="64556"/>
                    <a:pt x="-3684" y="34446"/>
                    <a:pt x="35016" y="14554"/>
                  </a:cubicBezTo>
                  <a:cubicBezTo>
                    <a:pt x="42022" y="10947"/>
                    <a:pt x="48049" y="5442"/>
                    <a:pt x="54492" y="792"/>
                  </a:cubicBezTo>
                  <a:cubicBezTo>
                    <a:pt x="54471" y="772"/>
                    <a:pt x="53637" y="0"/>
                    <a:pt x="53637" y="0"/>
                  </a:cubicBezTo>
                  <a:close/>
                </a:path>
              </a:pathLst>
            </a:custGeom>
            <a:grpFill/>
            <a:ln w="2083"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DFE91B3-A2D6-E046-6441-7883727599B7}"/>
                </a:ext>
              </a:extLst>
            </p:cNvPr>
            <p:cNvSpPr/>
            <p:nvPr/>
          </p:nvSpPr>
          <p:spPr>
            <a:xfrm>
              <a:off x="6049969" y="21"/>
              <a:ext cx="72791" cy="97061"/>
            </a:xfrm>
            <a:custGeom>
              <a:avLst/>
              <a:gdLst>
                <a:gd name="connsiteX0" fmla="*/ 65693 w 72791"/>
                <a:gd name="connsiteY0" fmla="*/ 97041 h 97061"/>
                <a:gd name="connsiteX1" fmla="*/ 23761 w 72791"/>
                <a:gd name="connsiteY1" fmla="*/ 69017 h 97061"/>
                <a:gd name="connsiteX2" fmla="*/ 220 w 72791"/>
                <a:gd name="connsiteY2" fmla="*/ 28169 h 97061"/>
                <a:gd name="connsiteX3" fmla="*/ 34708 w 72791"/>
                <a:gd name="connsiteY3" fmla="*/ 187 h 97061"/>
                <a:gd name="connsiteX4" fmla="*/ 53203 w 72791"/>
                <a:gd name="connsiteY4" fmla="*/ 4023 h 97061"/>
                <a:gd name="connsiteX5" fmla="*/ 65672 w 72791"/>
                <a:gd name="connsiteY5" fmla="*/ 9706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1" h="97061">
                  <a:moveTo>
                    <a:pt x="65693" y="97041"/>
                  </a:moveTo>
                  <a:cubicBezTo>
                    <a:pt x="51931" y="88888"/>
                    <a:pt x="50638" y="64325"/>
                    <a:pt x="23761" y="69017"/>
                  </a:cubicBezTo>
                  <a:cubicBezTo>
                    <a:pt x="8435" y="71686"/>
                    <a:pt x="-1636" y="43057"/>
                    <a:pt x="220" y="28169"/>
                  </a:cubicBezTo>
                  <a:cubicBezTo>
                    <a:pt x="1742" y="16034"/>
                    <a:pt x="18256" y="3106"/>
                    <a:pt x="34708" y="187"/>
                  </a:cubicBezTo>
                  <a:cubicBezTo>
                    <a:pt x="40463" y="-835"/>
                    <a:pt x="47031" y="2605"/>
                    <a:pt x="53203" y="4023"/>
                  </a:cubicBezTo>
                  <a:cubicBezTo>
                    <a:pt x="18652" y="40451"/>
                    <a:pt x="95740" y="59446"/>
                    <a:pt x="65672" y="97062"/>
                  </a:cubicBezTo>
                  <a:close/>
                </a:path>
              </a:pathLst>
            </a:custGeom>
            <a:grpFill/>
            <a:ln w="2083"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A98153E-8C55-8E2F-A5B4-5CE1E9F61202}"/>
                </a:ext>
              </a:extLst>
            </p:cNvPr>
            <p:cNvSpPr/>
            <p:nvPr/>
          </p:nvSpPr>
          <p:spPr>
            <a:xfrm>
              <a:off x="6187432" y="152043"/>
              <a:ext cx="56108" cy="58488"/>
            </a:xfrm>
            <a:custGeom>
              <a:avLst/>
              <a:gdLst>
                <a:gd name="connsiteX0" fmla="*/ 0 w 56108"/>
                <a:gd name="connsiteY0" fmla="*/ 53467 h 58488"/>
                <a:gd name="connsiteX1" fmla="*/ 26648 w 56108"/>
                <a:gd name="connsiteY1" fmla="*/ 4 h 58488"/>
                <a:gd name="connsiteX2" fmla="*/ 55360 w 56108"/>
                <a:gd name="connsiteY2" fmla="*/ 44751 h 58488"/>
                <a:gd name="connsiteX3" fmla="*/ 21 w 56108"/>
                <a:gd name="connsiteY3" fmla="*/ 53467 h 58488"/>
              </a:gdLst>
              <a:ahLst/>
              <a:cxnLst>
                <a:cxn ang="0">
                  <a:pos x="connsiteX0" y="connsiteY0"/>
                </a:cxn>
                <a:cxn ang="0">
                  <a:pos x="connsiteX1" y="connsiteY1"/>
                </a:cxn>
                <a:cxn ang="0">
                  <a:pos x="connsiteX2" y="connsiteY2"/>
                </a:cxn>
                <a:cxn ang="0">
                  <a:pos x="connsiteX3" y="connsiteY3"/>
                </a:cxn>
              </a:cxnLst>
              <a:rect l="l" t="t" r="r" b="b"/>
              <a:pathLst>
                <a:path w="56108" h="58488">
                  <a:moveTo>
                    <a:pt x="0" y="53467"/>
                  </a:moveTo>
                  <a:cubicBezTo>
                    <a:pt x="17411" y="36953"/>
                    <a:pt x="-2690" y="650"/>
                    <a:pt x="26648" y="4"/>
                  </a:cubicBezTo>
                  <a:cubicBezTo>
                    <a:pt x="44205" y="-392"/>
                    <a:pt x="59739" y="28049"/>
                    <a:pt x="55360" y="44751"/>
                  </a:cubicBezTo>
                  <a:cubicBezTo>
                    <a:pt x="45873" y="80928"/>
                    <a:pt x="18266" y="31677"/>
                    <a:pt x="21" y="53467"/>
                  </a:cubicBezTo>
                  <a:close/>
                </a:path>
              </a:pathLst>
            </a:custGeom>
            <a:grpFill/>
            <a:ln w="2083"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0BA2FE3-F6E4-96EB-6B6C-EEEBCFE329B8}"/>
                </a:ext>
              </a:extLst>
            </p:cNvPr>
            <p:cNvSpPr/>
            <p:nvPr/>
          </p:nvSpPr>
          <p:spPr>
            <a:xfrm>
              <a:off x="4777309" y="2325214"/>
              <a:ext cx="55066" cy="89976"/>
            </a:xfrm>
            <a:custGeom>
              <a:avLst/>
              <a:gdLst>
                <a:gd name="connsiteX0" fmla="*/ 54913 w 55066"/>
                <a:gd name="connsiteY0" fmla="*/ 0 h 89976"/>
                <a:gd name="connsiteX1" fmla="*/ 28203 w 55066"/>
                <a:gd name="connsiteY1" fmla="*/ 84510 h 89976"/>
                <a:gd name="connsiteX2" fmla="*/ 12064 w 55066"/>
                <a:gd name="connsiteY2" fmla="*/ 89723 h 89976"/>
                <a:gd name="connsiteX3" fmla="*/ 199 w 55066"/>
                <a:gd name="connsiteY3" fmla="*/ 66516 h 89976"/>
                <a:gd name="connsiteX4" fmla="*/ 54913 w 55066"/>
                <a:gd name="connsiteY4" fmla="*/ 0 h 8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6" h="89976">
                  <a:moveTo>
                    <a:pt x="54913" y="0"/>
                  </a:moveTo>
                  <a:cubicBezTo>
                    <a:pt x="57040" y="36490"/>
                    <a:pt x="36543" y="58676"/>
                    <a:pt x="28203" y="84510"/>
                  </a:cubicBezTo>
                  <a:cubicBezTo>
                    <a:pt x="27139" y="87826"/>
                    <a:pt x="16964" y="90891"/>
                    <a:pt x="12064" y="89723"/>
                  </a:cubicBezTo>
                  <a:cubicBezTo>
                    <a:pt x="637" y="86971"/>
                    <a:pt x="-614" y="74752"/>
                    <a:pt x="199" y="66516"/>
                  </a:cubicBezTo>
                  <a:cubicBezTo>
                    <a:pt x="3264" y="34822"/>
                    <a:pt x="28161" y="20726"/>
                    <a:pt x="54913" y="0"/>
                  </a:cubicBezTo>
                  <a:close/>
                </a:path>
              </a:pathLst>
            </a:custGeom>
            <a:grpFill/>
            <a:ln w="2083"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5873835-0A13-6005-0A41-048AF08F69D3}"/>
                </a:ext>
              </a:extLst>
            </p:cNvPr>
            <p:cNvSpPr/>
            <p:nvPr/>
          </p:nvSpPr>
          <p:spPr>
            <a:xfrm>
              <a:off x="4898383" y="1291551"/>
              <a:ext cx="41291" cy="93622"/>
            </a:xfrm>
            <a:custGeom>
              <a:avLst/>
              <a:gdLst>
                <a:gd name="connsiteX0" fmla="*/ 17765 w 41291"/>
                <a:gd name="connsiteY0" fmla="*/ 93581 h 93622"/>
                <a:gd name="connsiteX1" fmla="*/ 0 w 41291"/>
                <a:gd name="connsiteY1" fmla="*/ 93622 h 93622"/>
                <a:gd name="connsiteX2" fmla="*/ 39889 w 41291"/>
                <a:gd name="connsiteY2" fmla="*/ 0 h 93622"/>
                <a:gd name="connsiteX3" fmla="*/ 17765 w 41291"/>
                <a:gd name="connsiteY3" fmla="*/ 93602 h 93622"/>
              </a:gdLst>
              <a:ahLst/>
              <a:cxnLst>
                <a:cxn ang="0">
                  <a:pos x="connsiteX0" y="connsiteY0"/>
                </a:cxn>
                <a:cxn ang="0">
                  <a:pos x="connsiteX1" y="connsiteY1"/>
                </a:cxn>
                <a:cxn ang="0">
                  <a:pos x="connsiteX2" y="connsiteY2"/>
                </a:cxn>
                <a:cxn ang="0">
                  <a:pos x="connsiteX3" y="connsiteY3"/>
                </a:cxn>
              </a:cxnLst>
              <a:rect l="l" t="t" r="r" b="b"/>
              <a:pathLst>
                <a:path w="41291" h="93622">
                  <a:moveTo>
                    <a:pt x="17765" y="93581"/>
                  </a:moveTo>
                  <a:cubicBezTo>
                    <a:pt x="11844" y="93581"/>
                    <a:pt x="5922" y="93602"/>
                    <a:pt x="0" y="93622"/>
                  </a:cubicBezTo>
                  <a:cubicBezTo>
                    <a:pt x="21102" y="65849"/>
                    <a:pt x="26961" y="31840"/>
                    <a:pt x="39889" y="0"/>
                  </a:cubicBezTo>
                  <a:cubicBezTo>
                    <a:pt x="40514" y="33216"/>
                    <a:pt x="48563" y="67621"/>
                    <a:pt x="17765" y="93602"/>
                  </a:cubicBezTo>
                  <a:close/>
                </a:path>
              </a:pathLst>
            </a:custGeom>
            <a:grpFill/>
            <a:ln w="2083"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BD837DF-A51F-B0B4-B99F-8BA76B74C149}"/>
                </a:ext>
              </a:extLst>
            </p:cNvPr>
            <p:cNvSpPr/>
            <p:nvPr/>
          </p:nvSpPr>
          <p:spPr>
            <a:xfrm>
              <a:off x="4968843" y="2620719"/>
              <a:ext cx="42998" cy="66864"/>
            </a:xfrm>
            <a:custGeom>
              <a:avLst/>
              <a:gdLst>
                <a:gd name="connsiteX0" fmla="*/ 38238 w 42998"/>
                <a:gd name="connsiteY0" fmla="*/ 0 h 66864"/>
                <a:gd name="connsiteX1" fmla="*/ 36653 w 42998"/>
                <a:gd name="connsiteY1" fmla="*/ 33487 h 66864"/>
                <a:gd name="connsiteX2" fmla="*/ 13445 w 42998"/>
                <a:gd name="connsiteY2" fmla="*/ 66766 h 66864"/>
                <a:gd name="connsiteX3" fmla="*/ 2061 w 42998"/>
                <a:gd name="connsiteY3" fmla="*/ 61011 h 66864"/>
                <a:gd name="connsiteX4" fmla="*/ 16073 w 42998"/>
                <a:gd name="connsiteY4" fmla="*/ 18516 h 66864"/>
                <a:gd name="connsiteX5" fmla="*/ 38238 w 42998"/>
                <a:gd name="connsiteY5" fmla="*/ 21 h 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 h="66864">
                  <a:moveTo>
                    <a:pt x="38238" y="0"/>
                  </a:moveTo>
                  <a:cubicBezTo>
                    <a:pt x="47370" y="17098"/>
                    <a:pt x="41386" y="25480"/>
                    <a:pt x="36653" y="33487"/>
                  </a:cubicBezTo>
                  <a:cubicBezTo>
                    <a:pt x="29751" y="45206"/>
                    <a:pt x="30835" y="62971"/>
                    <a:pt x="13445" y="66766"/>
                  </a:cubicBezTo>
                  <a:cubicBezTo>
                    <a:pt x="10088" y="67496"/>
                    <a:pt x="3103" y="64014"/>
                    <a:pt x="2061" y="61011"/>
                  </a:cubicBezTo>
                  <a:cubicBezTo>
                    <a:pt x="-3945" y="43725"/>
                    <a:pt x="3916" y="30068"/>
                    <a:pt x="16073" y="18516"/>
                  </a:cubicBezTo>
                  <a:cubicBezTo>
                    <a:pt x="22641" y="12281"/>
                    <a:pt x="29981" y="6839"/>
                    <a:pt x="38238" y="21"/>
                  </a:cubicBezTo>
                  <a:close/>
                </a:path>
              </a:pathLst>
            </a:custGeom>
            <a:grpFill/>
            <a:ln w="2083"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B53167B-DDF5-697A-652D-AD048665D8CD}"/>
                </a:ext>
              </a:extLst>
            </p:cNvPr>
            <p:cNvSpPr/>
            <p:nvPr/>
          </p:nvSpPr>
          <p:spPr>
            <a:xfrm>
              <a:off x="4827822" y="1745543"/>
              <a:ext cx="44143" cy="55133"/>
            </a:xfrm>
            <a:custGeom>
              <a:avLst/>
              <a:gdLst>
                <a:gd name="connsiteX0" fmla="*/ 0 w 44143"/>
                <a:gd name="connsiteY0" fmla="*/ 33325 h 55133"/>
                <a:gd name="connsiteX1" fmla="*/ 30380 w 44143"/>
                <a:gd name="connsiteY1" fmla="*/ 943 h 55133"/>
                <a:gd name="connsiteX2" fmla="*/ 43746 w 44143"/>
                <a:gd name="connsiteY2" fmla="*/ 15018 h 55133"/>
                <a:gd name="connsiteX3" fmla="*/ 23666 w 44143"/>
                <a:gd name="connsiteY3" fmla="*/ 54781 h 55133"/>
                <a:gd name="connsiteX4" fmla="*/ 0 w 44143"/>
                <a:gd name="connsiteY4" fmla="*/ 33304 h 5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3" h="55133">
                  <a:moveTo>
                    <a:pt x="0" y="33325"/>
                  </a:moveTo>
                  <a:cubicBezTo>
                    <a:pt x="5234" y="19021"/>
                    <a:pt x="16181" y="7303"/>
                    <a:pt x="30380" y="943"/>
                  </a:cubicBezTo>
                  <a:cubicBezTo>
                    <a:pt x="39743" y="-3248"/>
                    <a:pt x="45790" y="7449"/>
                    <a:pt x="43746" y="15018"/>
                  </a:cubicBezTo>
                  <a:cubicBezTo>
                    <a:pt x="39826" y="29509"/>
                    <a:pt x="43809" y="50527"/>
                    <a:pt x="23666" y="54781"/>
                  </a:cubicBezTo>
                  <a:cubicBezTo>
                    <a:pt x="12469" y="57137"/>
                    <a:pt x="3295" y="47441"/>
                    <a:pt x="0" y="33304"/>
                  </a:cubicBezTo>
                  <a:close/>
                </a:path>
              </a:pathLst>
            </a:custGeom>
            <a:grpFill/>
            <a:ln w="208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B550D89-679A-C192-124F-228D6140F5EF}"/>
                </a:ext>
              </a:extLst>
            </p:cNvPr>
            <p:cNvSpPr/>
            <p:nvPr/>
          </p:nvSpPr>
          <p:spPr>
            <a:xfrm>
              <a:off x="6102921" y="207563"/>
              <a:ext cx="43996" cy="39483"/>
            </a:xfrm>
            <a:custGeom>
              <a:avLst/>
              <a:gdLst>
                <a:gd name="connsiteX0" fmla="*/ 43643 w 43996"/>
                <a:gd name="connsiteY0" fmla="*/ 21322 h 39483"/>
                <a:gd name="connsiteX1" fmla="*/ 24418 w 43996"/>
                <a:gd name="connsiteY1" fmla="*/ 38754 h 39483"/>
                <a:gd name="connsiteX2" fmla="*/ 1 w 43996"/>
                <a:gd name="connsiteY2" fmla="*/ 21927 h 39483"/>
                <a:gd name="connsiteX3" fmla="*/ 32153 w 43996"/>
                <a:gd name="connsiteY3" fmla="*/ 429 h 39483"/>
                <a:gd name="connsiteX4" fmla="*/ 43643 w 43996"/>
                <a:gd name="connsiteY4" fmla="*/ 21322 h 3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6" h="39483">
                  <a:moveTo>
                    <a:pt x="43643" y="21322"/>
                  </a:moveTo>
                  <a:cubicBezTo>
                    <a:pt x="45102" y="34646"/>
                    <a:pt x="39806" y="41902"/>
                    <a:pt x="24418" y="38754"/>
                  </a:cubicBezTo>
                  <a:cubicBezTo>
                    <a:pt x="13825" y="36585"/>
                    <a:pt x="-104" y="38107"/>
                    <a:pt x="1" y="21927"/>
                  </a:cubicBezTo>
                  <a:cubicBezTo>
                    <a:pt x="147" y="429"/>
                    <a:pt x="19768" y="2868"/>
                    <a:pt x="32153" y="429"/>
                  </a:cubicBezTo>
                  <a:cubicBezTo>
                    <a:pt x="47688" y="-2636"/>
                    <a:pt x="43371" y="11397"/>
                    <a:pt x="43643" y="21322"/>
                  </a:cubicBezTo>
                  <a:close/>
                </a:path>
              </a:pathLst>
            </a:custGeom>
            <a:grpFill/>
            <a:ln w="2083"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E105C9E-BF3D-8D6B-B1E3-9BF677FBD899}"/>
                </a:ext>
              </a:extLst>
            </p:cNvPr>
            <p:cNvSpPr/>
            <p:nvPr/>
          </p:nvSpPr>
          <p:spPr>
            <a:xfrm>
              <a:off x="4641167" y="6795154"/>
              <a:ext cx="24557" cy="37594"/>
            </a:xfrm>
            <a:custGeom>
              <a:avLst/>
              <a:gdLst>
                <a:gd name="connsiteX0" fmla="*/ 2663 w 24557"/>
                <a:gd name="connsiteY0" fmla="*/ 37594 h 37594"/>
                <a:gd name="connsiteX1" fmla="*/ 24557 w 24557"/>
                <a:gd name="connsiteY1" fmla="*/ 0 h 37594"/>
                <a:gd name="connsiteX2" fmla="*/ 1788 w 24557"/>
                <a:gd name="connsiteY2" fmla="*/ 36782 h 37594"/>
                <a:gd name="connsiteX3" fmla="*/ 2684 w 24557"/>
                <a:gd name="connsiteY3" fmla="*/ 37594 h 37594"/>
              </a:gdLst>
              <a:ahLst/>
              <a:cxnLst>
                <a:cxn ang="0">
                  <a:pos x="connsiteX0" y="connsiteY0"/>
                </a:cxn>
                <a:cxn ang="0">
                  <a:pos x="connsiteX1" y="connsiteY1"/>
                </a:cxn>
                <a:cxn ang="0">
                  <a:pos x="connsiteX2" y="connsiteY2"/>
                </a:cxn>
                <a:cxn ang="0">
                  <a:pos x="connsiteX3" y="connsiteY3"/>
                </a:cxn>
              </a:cxnLst>
              <a:rect l="l" t="t" r="r" b="b"/>
              <a:pathLst>
                <a:path w="24557" h="37594">
                  <a:moveTo>
                    <a:pt x="2663" y="37594"/>
                  </a:moveTo>
                  <a:cubicBezTo>
                    <a:pt x="119" y="21727"/>
                    <a:pt x="-7575" y="3586"/>
                    <a:pt x="24557" y="0"/>
                  </a:cubicBezTo>
                  <a:cubicBezTo>
                    <a:pt x="14632" y="13324"/>
                    <a:pt x="27080" y="34050"/>
                    <a:pt x="1788" y="36782"/>
                  </a:cubicBezTo>
                  <a:lnTo>
                    <a:pt x="2684" y="37594"/>
                  </a:lnTo>
                  <a:close/>
                </a:path>
              </a:pathLst>
            </a:custGeom>
            <a:grpFill/>
            <a:ln w="208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4AD2372-C995-9153-C185-D00FCFFD455A}"/>
                </a:ext>
              </a:extLst>
            </p:cNvPr>
            <p:cNvSpPr/>
            <p:nvPr/>
          </p:nvSpPr>
          <p:spPr>
            <a:xfrm>
              <a:off x="4610797" y="6831914"/>
              <a:ext cx="33054" cy="25084"/>
            </a:xfrm>
            <a:custGeom>
              <a:avLst/>
              <a:gdLst>
                <a:gd name="connsiteX0" fmla="*/ 32158 w 33054"/>
                <a:gd name="connsiteY0" fmla="*/ 21 h 25084"/>
                <a:gd name="connsiteX1" fmla="*/ 11953 w 33054"/>
                <a:gd name="connsiteY1" fmla="*/ 25084 h 25084"/>
                <a:gd name="connsiteX2" fmla="*/ 68 w 33054"/>
                <a:gd name="connsiteY2" fmla="*/ 13074 h 25084"/>
                <a:gd name="connsiteX3" fmla="*/ 33054 w 33054"/>
                <a:gd name="connsiteY3" fmla="*/ 813 h 25084"/>
                <a:gd name="connsiteX4" fmla="*/ 32158 w 33054"/>
                <a:gd name="connsiteY4" fmla="*/ 0 h 2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4" h="25084">
                  <a:moveTo>
                    <a:pt x="32158" y="21"/>
                  </a:moveTo>
                  <a:cubicBezTo>
                    <a:pt x="32971" y="14512"/>
                    <a:pt x="27216" y="24855"/>
                    <a:pt x="11953" y="25084"/>
                  </a:cubicBezTo>
                  <a:cubicBezTo>
                    <a:pt x="7803" y="25147"/>
                    <a:pt x="-850" y="15263"/>
                    <a:pt x="68" y="13074"/>
                  </a:cubicBezTo>
                  <a:cubicBezTo>
                    <a:pt x="6302" y="-1773"/>
                    <a:pt x="20585" y="1314"/>
                    <a:pt x="33054" y="813"/>
                  </a:cubicBezTo>
                  <a:lnTo>
                    <a:pt x="32158" y="0"/>
                  </a:lnTo>
                  <a:close/>
                </a:path>
              </a:pathLst>
            </a:custGeom>
            <a:grpFill/>
            <a:ln w="2083"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F0DBFA7-1619-BC60-9DC5-9577357E1BEC}"/>
                </a:ext>
              </a:extLst>
            </p:cNvPr>
            <p:cNvSpPr/>
            <p:nvPr/>
          </p:nvSpPr>
          <p:spPr>
            <a:xfrm>
              <a:off x="5056691" y="2094515"/>
              <a:ext cx="5208" cy="6776"/>
            </a:xfrm>
            <a:custGeom>
              <a:avLst/>
              <a:gdLst>
                <a:gd name="connsiteX0" fmla="*/ 4312 w 5208"/>
                <a:gd name="connsiteY0" fmla="*/ 0 h 6776"/>
                <a:gd name="connsiteX1" fmla="*/ 3165 w 5208"/>
                <a:gd name="connsiteY1" fmla="*/ 6777 h 6776"/>
                <a:gd name="connsiteX2" fmla="*/ 5209 w 5208"/>
                <a:gd name="connsiteY2" fmla="*/ 646 h 6776"/>
                <a:gd name="connsiteX3" fmla="*/ 4312 w 5208"/>
                <a:gd name="connsiteY3" fmla="*/ 0 h 6776"/>
              </a:gdLst>
              <a:ahLst/>
              <a:cxnLst>
                <a:cxn ang="0">
                  <a:pos x="connsiteX0" y="connsiteY0"/>
                </a:cxn>
                <a:cxn ang="0">
                  <a:pos x="connsiteX1" y="connsiteY1"/>
                </a:cxn>
                <a:cxn ang="0">
                  <a:pos x="connsiteX2" y="connsiteY2"/>
                </a:cxn>
                <a:cxn ang="0">
                  <a:pos x="connsiteX3" y="connsiteY3"/>
                </a:cxn>
              </a:cxnLst>
              <a:rect l="l" t="t" r="r" b="b"/>
              <a:pathLst>
                <a:path w="5208" h="6776">
                  <a:moveTo>
                    <a:pt x="4312" y="0"/>
                  </a:moveTo>
                  <a:cubicBezTo>
                    <a:pt x="3937" y="2252"/>
                    <a:pt x="3561" y="4525"/>
                    <a:pt x="3165" y="6777"/>
                  </a:cubicBezTo>
                  <a:cubicBezTo>
                    <a:pt x="-4383" y="1981"/>
                    <a:pt x="3749" y="2440"/>
                    <a:pt x="5209" y="646"/>
                  </a:cubicBezTo>
                  <a:lnTo>
                    <a:pt x="4312" y="0"/>
                  </a:lnTo>
                  <a:close/>
                </a:path>
              </a:pathLst>
            </a:custGeom>
            <a:grpFill/>
            <a:ln w="2083" cap="flat">
              <a:noFill/>
              <a:prstDash val="solid"/>
              <a:miter/>
            </a:ln>
          </p:spPr>
          <p:txBody>
            <a:bodyPr rtlCol="0" anchor="ctr"/>
            <a:lstStyle/>
            <a:p>
              <a:endParaRPr lang="en-GB"/>
            </a:p>
          </p:txBody>
        </p:sp>
      </p:grpSp>
    </p:spTree>
    <p:extLst>
      <p:ext uri="{BB962C8B-B14F-4D97-AF65-F5344CB8AC3E}">
        <p14:creationId xmlns:p14="http://schemas.microsoft.com/office/powerpoint/2010/main" val="23540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ACDA7-B17B-D268-0484-A031C8386B83}"/>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descr="A picture containing text, monitor, electronics, television&#10;&#10;Description automatically generated">
            <a:extLst>
              <a:ext uri="{FF2B5EF4-FFF2-40B4-BE49-F238E27FC236}">
                <a16:creationId xmlns:a16="http://schemas.microsoft.com/office/drawing/2014/main" id="{D34E094F-F9A0-2335-CAD2-08BE4A602BB3}"/>
              </a:ext>
            </a:extLst>
          </p:cNvPr>
          <p:cNvPicPr>
            <a:picLocks noChangeAspect="1"/>
          </p:cNvPicPr>
          <p:nvPr userDrawn="1"/>
        </p:nvPicPr>
        <p:blipFill>
          <a:blip r:embed="rId2"/>
          <a:stretch>
            <a:fillRect/>
          </a:stretch>
        </p:blipFill>
        <p:spPr>
          <a:xfrm>
            <a:off x="568265" y="1785538"/>
            <a:ext cx="7013635" cy="3992962"/>
          </a:xfrm>
          <a:prstGeom prst="rect">
            <a:avLst/>
          </a:prstGeom>
        </p:spPr>
      </p:pic>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8286658" y="2933700"/>
            <a:ext cx="3354480" cy="283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Picture Placeholder 37">
            <a:extLst>
              <a:ext uri="{FF2B5EF4-FFF2-40B4-BE49-F238E27FC236}">
                <a16:creationId xmlns:a16="http://schemas.microsoft.com/office/drawing/2014/main" id="{528E0CE9-E849-A1C7-9B41-33A1254629F2}"/>
              </a:ext>
            </a:extLst>
          </p:cNvPr>
          <p:cNvSpPr>
            <a:spLocks noGrp="1"/>
          </p:cNvSpPr>
          <p:nvPr>
            <p:ph type="pic" sz="quarter" idx="21"/>
          </p:nvPr>
        </p:nvSpPr>
        <p:spPr>
          <a:xfrm>
            <a:off x="1377950" y="2025650"/>
            <a:ext cx="5394326" cy="33877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grpSp>
        <p:nvGrpSpPr>
          <p:cNvPr id="40" name="Graphic 6">
            <a:extLst>
              <a:ext uri="{FF2B5EF4-FFF2-40B4-BE49-F238E27FC236}">
                <a16:creationId xmlns:a16="http://schemas.microsoft.com/office/drawing/2014/main" id="{BC09A39D-781A-3ACE-51D5-9F1B0DAD92D2}"/>
              </a:ext>
            </a:extLst>
          </p:cNvPr>
          <p:cNvGrpSpPr/>
          <p:nvPr userDrawn="1"/>
        </p:nvGrpSpPr>
        <p:grpSpPr>
          <a:xfrm>
            <a:off x="550862" y="6145831"/>
            <a:ext cx="877888" cy="356047"/>
            <a:chOff x="470661" y="492919"/>
            <a:chExt cx="1210408" cy="490907"/>
          </a:xfrm>
          <a:solidFill>
            <a:schemeClr val="bg1"/>
          </a:solidFill>
        </p:grpSpPr>
        <p:sp>
          <p:nvSpPr>
            <p:cNvPr id="41" name="Freeform: Shape 40">
              <a:extLst>
                <a:ext uri="{FF2B5EF4-FFF2-40B4-BE49-F238E27FC236}">
                  <a16:creationId xmlns:a16="http://schemas.microsoft.com/office/drawing/2014/main" id="{0AD7D2E7-252A-5202-DC7E-7F60E798AD3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58B684-214C-5EDB-0183-A3AE0A2ECA1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89F0A9C-ADD6-B027-0148-C7BEC0A936F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8DBCFE8-088E-C046-1C9F-693923FA443C}"/>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5223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t &amp; Phone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9DA0E-747F-7617-4154-E2A0FB5D957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a:xfrm>
            <a:off x="550863" y="549275"/>
            <a:ext cx="7089375" cy="1128696"/>
          </a:xfrm>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539657" y="1952625"/>
            <a:ext cx="4602557"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2" name="Picture 31">
            <a:extLst>
              <a:ext uri="{FF2B5EF4-FFF2-40B4-BE49-F238E27FC236}">
                <a16:creationId xmlns:a16="http://schemas.microsoft.com/office/drawing/2014/main" id="{5584A1D6-A511-1F95-A64D-85DD4975B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81686" y="2495549"/>
            <a:ext cx="1658552" cy="3268663"/>
          </a:xfrm>
          <a:prstGeom prst="rect">
            <a:avLst/>
          </a:prstGeom>
          <a:effectLst>
            <a:outerShdw blurRad="177800" dist="38100" dir="2700000" algn="tl" rotWithShape="0">
              <a:prstClr val="black">
                <a:alpha val="40000"/>
              </a:prstClr>
            </a:outerShdw>
          </a:effectLst>
        </p:spPr>
      </p:pic>
      <p:sp>
        <p:nvSpPr>
          <p:cNvPr id="34" name="Picture Placeholder 14">
            <a:extLst>
              <a:ext uri="{FF2B5EF4-FFF2-40B4-BE49-F238E27FC236}">
                <a16:creationId xmlns:a16="http://schemas.microsoft.com/office/drawing/2014/main" id="{B87CBA9E-7D35-7ADB-229E-FBE58E6E1CAA}"/>
              </a:ext>
            </a:extLst>
          </p:cNvPr>
          <p:cNvSpPr>
            <a:spLocks noGrp="1"/>
          </p:cNvSpPr>
          <p:nvPr>
            <p:ph type="pic" sz="quarter" idx="17"/>
          </p:nvPr>
        </p:nvSpPr>
        <p:spPr>
          <a:xfrm>
            <a:off x="6056423" y="2557463"/>
            <a:ext cx="1509078" cy="3140868"/>
          </a:xfrm>
          <a:prstGeom prst="roundRect">
            <a:avLst>
              <a:gd name="adj" fmla="val 15296"/>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pic>
        <p:nvPicPr>
          <p:cNvPr id="36" name="Picture 35">
            <a:extLst>
              <a:ext uri="{FF2B5EF4-FFF2-40B4-BE49-F238E27FC236}">
                <a16:creationId xmlns:a16="http://schemas.microsoft.com/office/drawing/2014/main" id="{D328AC83-7106-A4D5-42F4-41A250BA0879}"/>
              </a:ext>
            </a:extLst>
          </p:cNvPr>
          <p:cNvPicPr>
            <a:picLocks noChangeAspect="1"/>
          </p:cNvPicPr>
          <p:nvPr userDrawn="1"/>
        </p:nvPicPr>
        <p:blipFill rotWithShape="1">
          <a:blip r:embed="rId3"/>
          <a:srcRect l="28845" t="3204" r="24815" b="-14"/>
          <a:stretch/>
        </p:blipFill>
        <p:spPr>
          <a:xfrm>
            <a:off x="7640238" y="549903"/>
            <a:ext cx="4246961" cy="5649776"/>
          </a:xfrm>
          <a:prstGeom prst="rect">
            <a:avLst/>
          </a:prstGeom>
        </p:spPr>
      </p:pic>
      <p:sp>
        <p:nvSpPr>
          <p:cNvPr id="37" name="Picture Placeholder 14">
            <a:extLst>
              <a:ext uri="{FF2B5EF4-FFF2-40B4-BE49-F238E27FC236}">
                <a16:creationId xmlns:a16="http://schemas.microsoft.com/office/drawing/2014/main" id="{6E3C3499-9418-7BE4-AF95-29AD72CBFEC6}"/>
              </a:ext>
            </a:extLst>
          </p:cNvPr>
          <p:cNvSpPr>
            <a:spLocks noGrp="1"/>
          </p:cNvSpPr>
          <p:nvPr>
            <p:ph type="pic" sz="quarter" idx="22"/>
          </p:nvPr>
        </p:nvSpPr>
        <p:spPr>
          <a:xfrm>
            <a:off x="7907679" y="912812"/>
            <a:ext cx="3366977" cy="4745037"/>
          </a:xfrm>
          <a:prstGeom prst="roundRect">
            <a:avLst>
              <a:gd name="adj" fmla="val 5300"/>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grpSp>
        <p:nvGrpSpPr>
          <p:cNvPr id="38" name="Graphic 6">
            <a:extLst>
              <a:ext uri="{FF2B5EF4-FFF2-40B4-BE49-F238E27FC236}">
                <a16:creationId xmlns:a16="http://schemas.microsoft.com/office/drawing/2014/main" id="{86457904-92C0-6327-367C-10875BEB6868}"/>
              </a:ext>
            </a:extLst>
          </p:cNvPr>
          <p:cNvGrpSpPr/>
          <p:nvPr userDrawn="1"/>
        </p:nvGrpSpPr>
        <p:grpSpPr>
          <a:xfrm>
            <a:off x="550862" y="6145831"/>
            <a:ext cx="877888" cy="356047"/>
            <a:chOff x="470661" y="492919"/>
            <a:chExt cx="1210408" cy="490907"/>
          </a:xfrm>
          <a:solidFill>
            <a:schemeClr val="bg1"/>
          </a:solidFill>
        </p:grpSpPr>
        <p:sp>
          <p:nvSpPr>
            <p:cNvPr id="39" name="Freeform: Shape 38">
              <a:extLst>
                <a:ext uri="{FF2B5EF4-FFF2-40B4-BE49-F238E27FC236}">
                  <a16:creationId xmlns:a16="http://schemas.microsoft.com/office/drawing/2014/main" id="{80370353-D1F1-EC96-8D9B-9A74E09E0DF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1B457EF-8729-0649-BACF-9C1DF83DC22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52C15CE-8881-336F-1793-ECF4859926F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FED15A0-17DA-DC6B-A1C5-13ADF1B17BB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84147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cial Media Tex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5" name="Text Placeholder 41">
            <a:extLst>
              <a:ext uri="{FF2B5EF4-FFF2-40B4-BE49-F238E27FC236}">
                <a16:creationId xmlns:a16="http://schemas.microsoft.com/office/drawing/2014/main" id="{01439AAB-1316-76AC-963A-E1A99D84C170}"/>
              </a:ext>
            </a:extLst>
          </p:cNvPr>
          <p:cNvSpPr>
            <a:spLocks noGrp="1"/>
          </p:cNvSpPr>
          <p:nvPr>
            <p:ph type="body" sz="quarter" idx="14" hasCustomPrompt="1"/>
          </p:nvPr>
        </p:nvSpPr>
        <p:spPr>
          <a:xfrm>
            <a:off x="856044" y="2324100"/>
            <a:ext cx="6894205" cy="2536825"/>
          </a:xfrm>
        </p:spPr>
        <p:txBody>
          <a:bodyPr>
            <a:noAutofit/>
          </a:bodyPr>
          <a:lstStyle>
            <a:lvl1pPr>
              <a:spcBef>
                <a:spcPts val="0"/>
              </a:spcBef>
              <a:spcAft>
                <a:spcPts val="1500"/>
              </a:spcAft>
              <a:defRPr sz="3600" b="0">
                <a:solidFill>
                  <a:schemeClr val="tx2"/>
                </a:solidFill>
                <a:latin typeface="+mn-lt"/>
              </a:defRPr>
            </a:lvl1pPr>
            <a:lvl2pPr>
              <a:spcBef>
                <a:spcPts val="0"/>
              </a:spcBef>
              <a:spcAft>
                <a:spcPts val="0"/>
              </a:spcAft>
              <a:defRPr sz="2800" b="1">
                <a:solidFill>
                  <a:schemeClr val="tx2"/>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Source</a:t>
            </a:r>
          </a:p>
        </p:txBody>
      </p:sp>
      <p:grpSp>
        <p:nvGrpSpPr>
          <p:cNvPr id="77" name="Graphic 6">
            <a:extLst>
              <a:ext uri="{FF2B5EF4-FFF2-40B4-BE49-F238E27FC236}">
                <a16:creationId xmlns:a16="http://schemas.microsoft.com/office/drawing/2014/main" id="{68DD384F-AE20-BD22-B17F-EA2FBBD40E8A}"/>
              </a:ext>
            </a:extLst>
          </p:cNvPr>
          <p:cNvGrpSpPr/>
          <p:nvPr userDrawn="1"/>
        </p:nvGrpSpPr>
        <p:grpSpPr>
          <a:xfrm>
            <a:off x="550862" y="6145831"/>
            <a:ext cx="877888" cy="356047"/>
            <a:chOff x="470661" y="492919"/>
            <a:chExt cx="1210408" cy="490907"/>
          </a:xfrm>
          <a:solidFill>
            <a:schemeClr val="bg1"/>
          </a:solidFill>
        </p:grpSpPr>
        <p:sp>
          <p:nvSpPr>
            <p:cNvPr id="78" name="Freeform: Shape 77">
              <a:extLst>
                <a:ext uri="{FF2B5EF4-FFF2-40B4-BE49-F238E27FC236}">
                  <a16:creationId xmlns:a16="http://schemas.microsoft.com/office/drawing/2014/main" id="{5B288AF5-B60C-08F7-D3A6-3AE2E5ED987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4169457-67BB-D5B9-22C1-A8719B3C836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21D29D82-ED1A-A2E2-B257-5905E897CAA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9E31132-2E57-5588-40F0-0920D53A8DE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96185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cial Media Screensho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 name="Picture Placeholder 5">
            <a:extLst>
              <a:ext uri="{FF2B5EF4-FFF2-40B4-BE49-F238E27FC236}">
                <a16:creationId xmlns:a16="http://schemas.microsoft.com/office/drawing/2014/main" id="{48999612-DCFA-1C5A-68AA-4AB6920F5440}"/>
              </a:ext>
            </a:extLst>
          </p:cNvPr>
          <p:cNvSpPr>
            <a:spLocks noGrp="1"/>
          </p:cNvSpPr>
          <p:nvPr>
            <p:ph type="pic" sz="quarter" idx="15"/>
          </p:nvPr>
        </p:nvSpPr>
        <p:spPr>
          <a:xfrm>
            <a:off x="852488" y="2211356"/>
            <a:ext cx="6897687" cy="2762314"/>
          </a:xfrm>
        </p:spPr>
        <p:txBody>
          <a:bodyPr anchor="ctr">
            <a:normAutofit/>
          </a:bodyPr>
          <a:lstStyle>
            <a:lvl1pPr algn="ctr">
              <a:defRPr sz="1600"/>
            </a:lvl1pPr>
          </a:lstStyle>
          <a:p>
            <a:r>
              <a:rPr lang="en-US"/>
              <a:t>Click icon to add picture</a:t>
            </a:r>
            <a:endParaRPr lang="en-GB" dirty="0"/>
          </a:p>
        </p:txBody>
      </p:sp>
      <p:grpSp>
        <p:nvGrpSpPr>
          <p:cNvPr id="8" name="Graphic 6">
            <a:extLst>
              <a:ext uri="{FF2B5EF4-FFF2-40B4-BE49-F238E27FC236}">
                <a16:creationId xmlns:a16="http://schemas.microsoft.com/office/drawing/2014/main" id="{9C09E047-7EE2-27B3-AE64-956C6CB09F63}"/>
              </a:ext>
            </a:extLst>
          </p:cNvPr>
          <p:cNvGrpSpPr/>
          <p:nvPr userDrawn="1"/>
        </p:nvGrpSpPr>
        <p:grpSpPr>
          <a:xfrm>
            <a:off x="550862" y="6145831"/>
            <a:ext cx="877888" cy="356047"/>
            <a:chOff x="470661" y="492919"/>
            <a:chExt cx="1210408" cy="490907"/>
          </a:xfrm>
          <a:solidFill>
            <a:schemeClr val="bg1"/>
          </a:solidFill>
        </p:grpSpPr>
        <p:sp>
          <p:nvSpPr>
            <p:cNvPr id="9" name="Freeform: Shape 8">
              <a:extLst>
                <a:ext uri="{FF2B5EF4-FFF2-40B4-BE49-F238E27FC236}">
                  <a16:creationId xmlns:a16="http://schemas.microsoft.com/office/drawing/2014/main" id="{7D4444E0-1DC2-8C79-01C8-E3C674FEC9C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269054D-F226-FD03-9029-B6744CAA357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6E7177C3-0D69-FE33-96E0-E2BB91D454AD}"/>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180A54F-9B19-5B42-9976-A38C20D1E2A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3145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Red (lef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FC2B106-ED31-93ED-F33A-2196E06B1AE3}"/>
              </a:ext>
            </a:extLst>
          </p:cNvPr>
          <p:cNvGrpSpPr/>
          <p:nvPr userDrawn="1"/>
        </p:nvGrpSpPr>
        <p:grpSpPr>
          <a:xfrm flipH="1">
            <a:off x="0" y="-1"/>
            <a:ext cx="11091951" cy="6858001"/>
            <a:chOff x="1100049" y="-1"/>
            <a:chExt cx="11091951" cy="6858001"/>
          </a:xfrm>
        </p:grpSpPr>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77460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277F3ECE-0AFD-BA4E-EA36-5BF42B64DA80}"/>
              </a:ext>
            </a:extLst>
          </p:cNvPr>
          <p:cNvSpPr>
            <a:spLocks noGrp="1"/>
          </p:cNvSpPr>
          <p:nvPr>
            <p:ph type="media" sz="quarter" idx="10"/>
          </p:nvPr>
        </p:nvSpPr>
        <p:spPr>
          <a:xfrm>
            <a:off x="0" y="0"/>
            <a:ext cx="12192000" cy="6858000"/>
          </a:xfrm>
          <a:solidFill>
            <a:schemeClr val="bg1">
              <a:lumMod val="95000"/>
            </a:schemeClr>
          </a:solidFill>
        </p:spPr>
        <p:txBody>
          <a:bodyPr anchor="ctr">
            <a:normAutofit/>
          </a:bodyPr>
          <a:lstStyle>
            <a:lvl1pPr algn="ctr">
              <a:defRPr sz="1600"/>
            </a:lvl1pPr>
          </a:lstStyle>
          <a:p>
            <a:r>
              <a:rPr lang="en-US"/>
              <a:t>Click icon to add media</a:t>
            </a:r>
            <a:endParaRPr lang="en-GB"/>
          </a:p>
        </p:txBody>
      </p:sp>
    </p:spTree>
    <p:extLst>
      <p:ext uri="{BB962C8B-B14F-4D97-AF65-F5344CB8AC3E}">
        <p14:creationId xmlns:p14="http://schemas.microsoft.com/office/powerpoint/2010/main" val="12480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mpaign Graphi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B711C-F603-88C9-9A0A-1EA112F39E0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7EAAC9A7-7AF5-AD0B-75B0-7D107C59B63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E18A1BA9-E37F-3F8B-13E3-D6D275225292}"/>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30AF37A-44B4-E90F-BCD5-EF95B24321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3186013-9F3F-400C-B316-40FFC507B36D}"/>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7692A37-FCAC-BDA8-D791-2E694CC964F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AD1D7BF-D7B7-FB63-05FD-156E22987CD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59E261D7-5738-1DB7-1016-2F8083F5508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12D05EE-11C8-4E65-0C3E-437E0D5CC8C2}"/>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32E7312D-B808-8F34-F736-4FB399160FE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6" name="Picture Placeholder 5">
            <a:extLst>
              <a:ext uri="{FF2B5EF4-FFF2-40B4-BE49-F238E27FC236}">
                <a16:creationId xmlns:a16="http://schemas.microsoft.com/office/drawing/2014/main" id="{E2C8C331-0D52-B087-7795-7ED1B10F9A10}"/>
              </a:ext>
            </a:extLst>
          </p:cNvPr>
          <p:cNvSpPr>
            <a:spLocks noGrp="1"/>
          </p:cNvSpPr>
          <p:nvPr>
            <p:ph type="pic" sz="quarter" idx="12"/>
          </p:nvPr>
        </p:nvSpPr>
        <p:spPr>
          <a:xfrm>
            <a:off x="550863" y="1952625"/>
            <a:ext cx="11090275" cy="38195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195269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854D03D5-FA25-B997-8C2D-A06B36B98C2D}"/>
              </a:ext>
            </a:extLst>
          </p:cNvPr>
          <p:cNvGrpSpPr/>
          <p:nvPr userDrawn="1"/>
        </p:nvGrpSpPr>
        <p:grpSpPr>
          <a:xfrm>
            <a:off x="550862" y="6145831"/>
            <a:ext cx="877888" cy="356047"/>
            <a:chOff x="470661" y="492919"/>
            <a:chExt cx="1210408" cy="490907"/>
          </a:xfrm>
          <a:solidFill>
            <a:schemeClr val="tx2"/>
          </a:solidFill>
        </p:grpSpPr>
        <p:sp>
          <p:nvSpPr>
            <p:cNvPr id="8" name="Freeform: Shape 7">
              <a:extLst>
                <a:ext uri="{FF2B5EF4-FFF2-40B4-BE49-F238E27FC236}">
                  <a16:creationId xmlns:a16="http://schemas.microsoft.com/office/drawing/2014/main" id="{854F5967-2B98-AFF6-C88D-166F164C5A5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FFC3268-F293-D5E6-54DB-8310C30ED2D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87961E6-DCE1-1638-E18D-A32F089C6F82}"/>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A5E351D-FEAA-860F-2D92-48CB718FD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508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solidFill>
                <a:schemeClr val="bg1"/>
              </a:solidFill>
            </a:endParaRPr>
          </a:p>
        </p:txBody>
      </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2" name="Graphic 6">
            <a:extLst>
              <a:ext uri="{FF2B5EF4-FFF2-40B4-BE49-F238E27FC236}">
                <a16:creationId xmlns:a16="http://schemas.microsoft.com/office/drawing/2014/main" id="{E9BA9C0B-DCF7-70F5-6CDF-656A0152A85D}"/>
              </a:ext>
            </a:extLst>
          </p:cNvPr>
          <p:cNvGrpSpPr/>
          <p:nvPr userDrawn="1"/>
        </p:nvGrpSpPr>
        <p:grpSpPr>
          <a:xfrm>
            <a:off x="550862" y="6145831"/>
            <a:ext cx="877888" cy="356047"/>
            <a:chOff x="470661" y="492919"/>
            <a:chExt cx="1210408" cy="490907"/>
          </a:xfrm>
          <a:solidFill>
            <a:schemeClr val="bg1"/>
          </a:solidFill>
        </p:grpSpPr>
        <p:sp>
          <p:nvSpPr>
            <p:cNvPr id="13" name="Freeform: Shape 12">
              <a:extLst>
                <a:ext uri="{FF2B5EF4-FFF2-40B4-BE49-F238E27FC236}">
                  <a16:creationId xmlns:a16="http://schemas.microsoft.com/office/drawing/2014/main" id="{60D4894C-929D-1E63-BBE3-8F6C003BC60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CD53D0E-5A8A-24C3-C1F4-F2DDEBD8ABF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2F255DB-A2F9-C7F6-7DB3-BE544790993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5308811-A22F-8668-E5E1-8F9F49837BE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7073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56BCD42B-BD41-BB57-7BA6-38B55CB875E9}"/>
              </a:ext>
            </a:extLst>
          </p:cNvPr>
          <p:cNvGrpSpPr/>
          <p:nvPr userDrawn="1"/>
        </p:nvGrpSpPr>
        <p:grpSpPr>
          <a:xfrm>
            <a:off x="550862" y="6145831"/>
            <a:ext cx="877888" cy="356047"/>
            <a:chOff x="470661" y="492919"/>
            <a:chExt cx="1210408" cy="490907"/>
          </a:xfrm>
          <a:solidFill>
            <a:schemeClr val="tx2"/>
          </a:solidFill>
        </p:grpSpPr>
        <p:sp>
          <p:nvSpPr>
            <p:cNvPr id="7" name="Freeform: Shape 6">
              <a:extLst>
                <a:ext uri="{FF2B5EF4-FFF2-40B4-BE49-F238E27FC236}">
                  <a16:creationId xmlns:a16="http://schemas.microsoft.com/office/drawing/2014/main" id="{23F50D3D-6FA6-749D-C8AA-AA300F44130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6521E2F-F69F-8FE2-0828-D9A60B79810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DC6D130-74F5-7DE0-3EB7-DEECE381CF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B723A5C-F8BE-6C72-8855-5889A536175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756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1" name="Graphic 6">
            <a:extLst>
              <a:ext uri="{FF2B5EF4-FFF2-40B4-BE49-F238E27FC236}">
                <a16:creationId xmlns:a16="http://schemas.microsoft.com/office/drawing/2014/main" id="{CF2C6A44-9BC3-E5CF-BE4E-6025F3B51744}"/>
              </a:ext>
            </a:extLst>
          </p:cNvPr>
          <p:cNvGrpSpPr/>
          <p:nvPr userDrawn="1"/>
        </p:nvGrpSpPr>
        <p:grpSpPr>
          <a:xfrm>
            <a:off x="550862" y="6145831"/>
            <a:ext cx="877888" cy="356047"/>
            <a:chOff x="470661" y="492919"/>
            <a:chExt cx="1210408" cy="490907"/>
          </a:xfrm>
          <a:solidFill>
            <a:schemeClr val="bg1"/>
          </a:solidFill>
        </p:grpSpPr>
        <p:sp>
          <p:nvSpPr>
            <p:cNvPr id="12" name="Freeform: Shape 11">
              <a:extLst>
                <a:ext uri="{FF2B5EF4-FFF2-40B4-BE49-F238E27FC236}">
                  <a16:creationId xmlns:a16="http://schemas.microsoft.com/office/drawing/2014/main" id="{35D5176F-EA1D-E0AA-EB0F-0DF21D929B4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5404866-9A7D-C407-2BE9-ED2BC18ECC5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DAF5A8-5CC4-07BD-A7A1-D0C19151B96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978218-B9C0-050E-6CF2-10D16FA9B373}"/>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46729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3CEEC-7A71-CAAE-EA9F-F443AF55CF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504B1865-823D-543B-8D84-BAC642550E23}"/>
              </a:ext>
            </a:extLst>
          </p:cNvPr>
          <p:cNvGrpSpPr/>
          <p:nvPr userDrawn="1"/>
        </p:nvGrpSpPr>
        <p:grpSpPr>
          <a:xfrm>
            <a:off x="-1" y="-1"/>
            <a:ext cx="10438807" cy="6861918"/>
            <a:chOff x="-1" y="-1"/>
            <a:chExt cx="10438807" cy="6861918"/>
          </a:xfrm>
        </p:grpSpPr>
        <p:sp>
          <p:nvSpPr>
            <p:cNvPr id="6" name="Rectangle 5">
              <a:extLst>
                <a:ext uri="{FF2B5EF4-FFF2-40B4-BE49-F238E27FC236}">
                  <a16:creationId xmlns:a16="http://schemas.microsoft.com/office/drawing/2014/main" id="{65C3E782-A841-80F4-CA8C-3542EE032E44}"/>
                </a:ext>
              </a:extLst>
            </p:cNvPr>
            <p:cNvSpPr/>
            <p:nvPr userDrawn="1"/>
          </p:nvSpPr>
          <p:spPr>
            <a:xfrm>
              <a:off x="-1" y="-1"/>
              <a:ext cx="3343276" cy="2798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B34C2DC9-9488-5588-AA27-FB99175B25DC}"/>
                </a:ext>
              </a:extLst>
            </p:cNvPr>
            <p:cNvSpPr/>
            <p:nvPr userDrawn="1"/>
          </p:nvSpPr>
          <p:spPr>
            <a:xfrm>
              <a:off x="78209"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0DF17A5C-3BED-D8BB-FC6E-F1FE755953EF}"/>
                </a:ext>
              </a:extLst>
            </p:cNvPr>
            <p:cNvSpPr/>
            <p:nvPr userDrawn="1"/>
          </p:nvSpPr>
          <p:spPr>
            <a:xfrm>
              <a:off x="-1" y="-1"/>
              <a:ext cx="8309563" cy="6858000"/>
            </a:xfrm>
            <a:custGeom>
              <a:avLst/>
              <a:gdLst>
                <a:gd name="connsiteX0" fmla="*/ 3183754 w 8309563"/>
                <a:gd name="connsiteY0" fmla="*/ 0 h 6858000"/>
                <a:gd name="connsiteX1" fmla="*/ 8309563 w 8309563"/>
                <a:gd name="connsiteY1" fmla="*/ 0 h 6858000"/>
                <a:gd name="connsiteX2" fmla="*/ 319316 w 8309563"/>
                <a:gd name="connsiteY2" fmla="*/ 6850744 h 6858000"/>
                <a:gd name="connsiteX3" fmla="*/ 318463 w 8309563"/>
                <a:gd name="connsiteY3" fmla="*/ 6858000 h 6858000"/>
                <a:gd name="connsiteX4" fmla="*/ 0 w 8309563"/>
                <a:gd name="connsiteY4" fmla="*/ 6858000 h 6858000"/>
                <a:gd name="connsiteX5" fmla="*/ 0 w 8309563"/>
                <a:gd name="connsiteY5" fmla="*/ 2776276 h 6858000"/>
                <a:gd name="connsiteX6" fmla="*/ 3178631 w 8309563"/>
                <a:gd name="connsiteY6" fmla="*/ 14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9563" h="6858000">
                  <a:moveTo>
                    <a:pt x="3183754" y="0"/>
                  </a:moveTo>
                  <a:lnTo>
                    <a:pt x="8309563" y="0"/>
                  </a:lnTo>
                  <a:lnTo>
                    <a:pt x="319316" y="6850744"/>
                  </a:lnTo>
                  <a:lnTo>
                    <a:pt x="318463" y="6858000"/>
                  </a:lnTo>
                  <a:lnTo>
                    <a:pt x="0" y="6858000"/>
                  </a:lnTo>
                  <a:lnTo>
                    <a:pt x="0" y="2776276"/>
                  </a:lnTo>
                  <a:lnTo>
                    <a:pt x="3178631"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 name="TextBox 11">
            <a:extLst>
              <a:ext uri="{FF2B5EF4-FFF2-40B4-BE49-F238E27FC236}">
                <a16:creationId xmlns:a16="http://schemas.microsoft.com/office/drawing/2014/main" id="{A235251E-55F9-ABB8-6FCA-1D01A34DE9E6}"/>
              </a:ext>
            </a:extLst>
          </p:cNvPr>
          <p:cNvSpPr txBox="1"/>
          <p:nvPr userDrawn="1"/>
        </p:nvSpPr>
        <p:spPr>
          <a:xfrm>
            <a:off x="2971800" y="2674948"/>
            <a:ext cx="6248400" cy="1508105"/>
          </a:xfrm>
          <a:prstGeom prst="rect">
            <a:avLst/>
          </a:prstGeom>
          <a:noFill/>
        </p:spPr>
        <p:txBody>
          <a:bodyPr wrap="square" lIns="0" tIns="0" rIns="0" bIns="0" rtlCol="0">
            <a:spAutoFit/>
          </a:bodyPr>
          <a:lstStyle/>
          <a:p>
            <a:pPr algn="ctr"/>
            <a:r>
              <a:rPr lang="en-GB" sz="9800" dirty="0">
                <a:solidFill>
                  <a:schemeClr val="bg1"/>
                </a:solidFill>
                <a:latin typeface="+mj-lt"/>
              </a:rPr>
              <a:t>Thank you</a:t>
            </a:r>
          </a:p>
        </p:txBody>
      </p:sp>
      <p:sp>
        <p:nvSpPr>
          <p:cNvPr id="4" name="Slide Number Placeholder 3">
            <a:extLst>
              <a:ext uri="{FF2B5EF4-FFF2-40B4-BE49-F238E27FC236}">
                <a16:creationId xmlns:a16="http://schemas.microsoft.com/office/drawing/2014/main" id="{A67F02C0-B7BD-2F8A-F284-DE1840DC57BF}"/>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11707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vender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39379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Lavender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B5CF3AB-E5D3-197E-7AEB-C92DBFE8AF5C}"/>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7CBFE029-BB37-8762-2B70-7EBFC4413C3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54584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Teal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9761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eal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AEDF9A0-CFE2-CABD-D62E-4FED2504A827}"/>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447C591-8761-C9EC-6A81-CA75E52305F1}"/>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865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AC1F2-5E51-A645-381E-887DF1C54862}"/>
              </a:ext>
            </a:extLst>
          </p:cNvPr>
          <p:cNvSpPr>
            <a:spLocks noGrp="1"/>
          </p:cNvSpPr>
          <p:nvPr>
            <p:ph type="title"/>
          </p:nvPr>
        </p:nvSpPr>
        <p:spPr>
          <a:xfrm>
            <a:off x="550863" y="549275"/>
            <a:ext cx="11090275" cy="1128696"/>
          </a:xfrm>
          <a:prstGeom prst="rect">
            <a:avLst/>
          </a:prstGeom>
        </p:spPr>
        <p:txBody>
          <a:bodyPr vert="horz" lIns="0" tIns="0" rIns="0" bIns="0" rtlCol="0" anchor="t">
            <a:normAutofit/>
          </a:bodyPr>
          <a:lstStyle/>
          <a:p>
            <a:r>
              <a:rPr lang="en-US" dirty="0"/>
              <a:t>Click to edit </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BFC9C8D6-D341-37A3-F090-3783A1C7FF74}"/>
              </a:ext>
            </a:extLst>
          </p:cNvPr>
          <p:cNvSpPr>
            <a:spLocks noGrp="1"/>
          </p:cNvSpPr>
          <p:nvPr>
            <p:ph type="body" idx="1"/>
          </p:nvPr>
        </p:nvSpPr>
        <p:spPr>
          <a:xfrm>
            <a:off x="550863" y="1962867"/>
            <a:ext cx="11090275" cy="380928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C7D5C532-50D9-16B1-4F47-162733DBA0F2}"/>
              </a:ext>
            </a:extLst>
          </p:cNvPr>
          <p:cNvSpPr>
            <a:spLocks noGrp="1"/>
          </p:cNvSpPr>
          <p:nvPr>
            <p:ph type="ftr" sz="quarter" idx="3"/>
          </p:nvPr>
        </p:nvSpPr>
        <p:spPr>
          <a:xfrm>
            <a:off x="1776799" y="6170134"/>
            <a:ext cx="7243376" cy="365125"/>
          </a:xfrm>
          <a:prstGeom prst="rect">
            <a:avLst/>
          </a:prstGeom>
        </p:spPr>
        <p:txBody>
          <a:bodyPr vert="horz" lIns="0" tIns="0" rIns="0" bIns="0" rtlCol="0" anchor="b"/>
          <a:lstStyle>
            <a:lvl1pPr algn="l">
              <a:defRPr sz="1000">
                <a:solidFill>
                  <a:schemeClr val="tx2"/>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981C2DDA-504E-95CA-E925-8C8BCAA042BB}"/>
              </a:ext>
            </a:extLst>
          </p:cNvPr>
          <p:cNvSpPr>
            <a:spLocks noGrp="1"/>
          </p:cNvSpPr>
          <p:nvPr>
            <p:ph type="sldNum" sz="quarter" idx="4"/>
          </p:nvPr>
        </p:nvSpPr>
        <p:spPr>
          <a:xfrm>
            <a:off x="10784264" y="6170134"/>
            <a:ext cx="856874" cy="365125"/>
          </a:xfrm>
          <a:prstGeom prst="rect">
            <a:avLst/>
          </a:prstGeom>
        </p:spPr>
        <p:txBody>
          <a:bodyPr vert="horz" lIns="0" tIns="0" rIns="0" bIns="0" rtlCol="0" anchor="b"/>
          <a:lstStyle>
            <a:lvl1pPr algn="r">
              <a:defRPr sz="1000">
                <a:solidFill>
                  <a:schemeClr val="tx2"/>
                </a:solidFill>
              </a:defRPr>
            </a:lvl1pPr>
          </a:lstStyle>
          <a:p>
            <a:fld id="{39C6B835-EB63-4AE7-9628-740A286606E4}" type="slidenum">
              <a:rPr lang="en-GB" smtClean="0"/>
              <a:pPr/>
              <a:t>‹#›</a:t>
            </a:fld>
            <a:endParaRPr lang="en-GB"/>
          </a:p>
        </p:txBody>
      </p:sp>
      <p:sp>
        <p:nvSpPr>
          <p:cNvPr id="44" name="Freeform: Shape 43">
            <a:extLst>
              <a:ext uri="{FF2B5EF4-FFF2-40B4-BE49-F238E27FC236}">
                <a16:creationId xmlns:a16="http://schemas.microsoft.com/office/drawing/2014/main" id="{1765FA79-FB6D-08F9-0986-9112710905C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8" name="Graphic 6">
            <a:extLst>
              <a:ext uri="{FF2B5EF4-FFF2-40B4-BE49-F238E27FC236}">
                <a16:creationId xmlns:a16="http://schemas.microsoft.com/office/drawing/2014/main" id="{0700CE48-E1E7-5CF9-BA31-5A3DF3CD0F07}"/>
              </a:ext>
            </a:extLst>
          </p:cNvPr>
          <p:cNvGrpSpPr/>
          <p:nvPr userDrawn="1"/>
        </p:nvGrpSpPr>
        <p:grpSpPr>
          <a:xfrm>
            <a:off x="550862" y="6145831"/>
            <a:ext cx="877888" cy="356047"/>
            <a:chOff x="470661" y="492919"/>
            <a:chExt cx="1210408" cy="490907"/>
          </a:xfrm>
          <a:solidFill>
            <a:schemeClr val="tx2"/>
          </a:solidFill>
        </p:grpSpPr>
        <p:sp>
          <p:nvSpPr>
            <p:cNvPr id="35" name="Freeform: Shape 34">
              <a:extLst>
                <a:ext uri="{FF2B5EF4-FFF2-40B4-BE49-F238E27FC236}">
                  <a16:creationId xmlns:a16="http://schemas.microsoft.com/office/drawing/2014/main" id="{2A99BFF6-2F4A-4073-9EB6-03E1C4D0390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7B265224-05C4-D111-8C43-6720D269F03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E074DC57-6E64-BF05-F2AD-45C87C41B07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60C8AF-DCB6-7313-450F-78411E6801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14950219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49" r:id="rId3"/>
    <p:sldLayoutId id="2147483651" r:id="rId4"/>
    <p:sldLayoutId id="2147483703" r:id="rId5"/>
    <p:sldLayoutId id="2147483668" r:id="rId6"/>
    <p:sldLayoutId id="2147483704" r:id="rId7"/>
    <p:sldLayoutId id="2147483669" r:id="rId8"/>
    <p:sldLayoutId id="2147483705" r:id="rId9"/>
    <p:sldLayoutId id="2147483670" r:id="rId10"/>
    <p:sldLayoutId id="2147483706" r:id="rId11"/>
    <p:sldLayoutId id="2147483671" r:id="rId12"/>
    <p:sldLayoutId id="2147483707" r:id="rId13"/>
    <p:sldLayoutId id="2147483672" r:id="rId14"/>
    <p:sldLayoutId id="2147483708" r:id="rId15"/>
    <p:sldLayoutId id="2147483673" r:id="rId16"/>
    <p:sldLayoutId id="2147483709" r:id="rId17"/>
    <p:sldLayoutId id="2147483674" r:id="rId18"/>
    <p:sldLayoutId id="2147483710" r:id="rId19"/>
    <p:sldLayoutId id="2147483675" r:id="rId20"/>
    <p:sldLayoutId id="2147483711" r:id="rId21"/>
    <p:sldLayoutId id="2147483657" r:id="rId22"/>
    <p:sldLayoutId id="2147483656" r:id="rId23"/>
    <p:sldLayoutId id="2147483650" r:id="rId24"/>
    <p:sldLayoutId id="2147483658" r:id="rId25"/>
    <p:sldLayoutId id="2147483652" r:id="rId26"/>
    <p:sldLayoutId id="2147483664" r:id="rId27"/>
    <p:sldLayoutId id="2147483683" r:id="rId28"/>
    <p:sldLayoutId id="2147483660" r:id="rId29"/>
    <p:sldLayoutId id="2147483661" r:id="rId30"/>
    <p:sldLayoutId id="2147483662" r:id="rId31"/>
    <p:sldLayoutId id="2147483666" r:id="rId32"/>
    <p:sldLayoutId id="2147483684" r:id="rId33"/>
    <p:sldLayoutId id="2147483665" r:id="rId34"/>
    <p:sldLayoutId id="2147483659" r:id="rId35"/>
    <p:sldLayoutId id="2147483697" r:id="rId36"/>
    <p:sldLayoutId id="2147483682" r:id="rId37"/>
    <p:sldLayoutId id="2147483654" r:id="rId38"/>
    <p:sldLayoutId id="2147483676" r:id="rId39"/>
    <p:sldLayoutId id="2147483691" r:id="rId40"/>
    <p:sldLayoutId id="2147483712" r:id="rId41"/>
    <p:sldLayoutId id="2147483693" r:id="rId42"/>
    <p:sldLayoutId id="2147483690" r:id="rId43"/>
    <p:sldLayoutId id="2147483700" r:id="rId44"/>
    <p:sldLayoutId id="2147483692" r:id="rId45"/>
    <p:sldLayoutId id="2147483695" r:id="rId46"/>
    <p:sldLayoutId id="2147483696" r:id="rId47"/>
    <p:sldLayoutId id="2147483701" r:id="rId48"/>
    <p:sldLayoutId id="2147483702" r:id="rId49"/>
    <p:sldLayoutId id="2147483663" r:id="rId50"/>
    <p:sldLayoutId id="2147483698" r:id="rId51"/>
    <p:sldLayoutId id="2147483680" r:id="rId52"/>
    <p:sldLayoutId id="2147483713" r:id="rId53"/>
    <p:sldLayoutId id="2147483655" r:id="rId54"/>
    <p:sldLayoutId id="2147483714" r:id="rId55"/>
    <p:sldLayoutId id="2147483694"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347" userDrawn="1">
          <p15:clr>
            <a:srgbClr val="F26B43"/>
          </p15:clr>
        </p15:guide>
        <p15:guide id="3" pos="7333" userDrawn="1">
          <p15:clr>
            <a:srgbClr val="F26B43"/>
          </p15:clr>
        </p15:guide>
        <p15:guide id="4" orient="horz" pos="4096" userDrawn="1">
          <p15:clr>
            <a:srgbClr val="F26B43"/>
          </p15:clr>
        </p15:guide>
        <p15:guide id="5" orient="horz" pos="3636" userDrawn="1">
          <p15:clr>
            <a:srgbClr val="F26B43"/>
          </p15:clr>
        </p15:guide>
        <p15:guide id="6"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A7269-168F-5F13-539B-7FCCA6DBCA06}"/>
              </a:ext>
            </a:extLst>
          </p:cNvPr>
          <p:cNvSpPr>
            <a:spLocks noGrp="1"/>
          </p:cNvSpPr>
          <p:nvPr>
            <p:ph type="ctrTitle"/>
          </p:nvPr>
        </p:nvSpPr>
        <p:spPr/>
        <p:txBody>
          <a:bodyPr>
            <a:noAutofit/>
          </a:bodyPr>
          <a:lstStyle/>
          <a:p>
            <a:r>
              <a:rPr lang="en-GB" dirty="0"/>
              <a:t>Purposeful questioning in science </a:t>
            </a:r>
          </a:p>
        </p:txBody>
      </p:sp>
      <p:sp>
        <p:nvSpPr>
          <p:cNvPr id="4" name="Text Placeholder 3">
            <a:extLst>
              <a:ext uri="{FF2B5EF4-FFF2-40B4-BE49-F238E27FC236}">
                <a16:creationId xmlns:a16="http://schemas.microsoft.com/office/drawing/2014/main" id="{F5BFEFE1-FE19-C196-6C84-09B5E4C68DB2}"/>
              </a:ext>
            </a:extLst>
          </p:cNvPr>
          <p:cNvSpPr>
            <a:spLocks noGrp="1"/>
          </p:cNvSpPr>
          <p:nvPr>
            <p:ph type="body" idx="1"/>
          </p:nvPr>
        </p:nvSpPr>
        <p:spPr>
          <a:xfrm>
            <a:off x="550862" y="4856567"/>
            <a:ext cx="8021246" cy="538718"/>
          </a:xfrm>
        </p:spPr>
        <p:txBody>
          <a:bodyPr/>
          <a:lstStyle/>
          <a:p>
            <a:r>
              <a:rPr lang="en-GB" dirty="0"/>
              <a:t>Jane Bryant, Curriculum Manager AQA Sciences </a:t>
            </a:r>
          </a:p>
        </p:txBody>
      </p:sp>
      <p:sp>
        <p:nvSpPr>
          <p:cNvPr id="8" name="Slide Number Placeholder 7">
            <a:extLst>
              <a:ext uri="{FF2B5EF4-FFF2-40B4-BE49-F238E27FC236}">
                <a16:creationId xmlns:a16="http://schemas.microsoft.com/office/drawing/2014/main" id="{5736C1DD-B9A4-0B2B-BF76-C48AF174C579}"/>
              </a:ext>
            </a:extLst>
          </p:cNvPr>
          <p:cNvSpPr>
            <a:spLocks noGrp="1"/>
          </p:cNvSpPr>
          <p:nvPr>
            <p:ph type="sldNum" sz="quarter" idx="11"/>
          </p:nvPr>
        </p:nvSpPr>
        <p:spPr>
          <a:xfrm>
            <a:off x="10784264" y="6170134"/>
            <a:ext cx="856874" cy="365125"/>
          </a:xfrm>
        </p:spPr>
        <p:txBody>
          <a:bodyPr/>
          <a:lstStyle/>
          <a:p>
            <a:fld id="{39C6B835-EB63-4AE7-9628-740A286606E4}" type="slidenum">
              <a:rPr lang="en-GB" smtClean="0"/>
              <a:pPr/>
              <a:t>1</a:t>
            </a:fld>
            <a:endParaRPr lang="en-GB"/>
          </a:p>
        </p:txBody>
      </p:sp>
      <p:sp>
        <p:nvSpPr>
          <p:cNvPr id="2" name="Footer Placeholder 1">
            <a:extLst>
              <a:ext uri="{FF2B5EF4-FFF2-40B4-BE49-F238E27FC236}">
                <a16:creationId xmlns:a16="http://schemas.microsoft.com/office/drawing/2014/main" id="{69081A08-40D1-EB81-0393-CD959DA225B6}"/>
              </a:ext>
            </a:extLst>
          </p:cNvPr>
          <p:cNvSpPr>
            <a:spLocks noGrp="1"/>
          </p:cNvSpPr>
          <p:nvPr>
            <p:ph type="ftr" sz="quarter" idx="10"/>
          </p:nvPr>
        </p:nvSpPr>
        <p:spPr/>
        <p:txBody>
          <a:bodyPr/>
          <a:lstStyle/>
          <a:p>
            <a:r>
              <a:rPr lang="en-GB" dirty="0"/>
              <a:t>Copyright © 2024 AQA and its licensors. All rights reserved.</a:t>
            </a:r>
          </a:p>
        </p:txBody>
      </p:sp>
      <p:sp>
        <p:nvSpPr>
          <p:cNvPr id="5" name="Rectangle 4">
            <a:extLst>
              <a:ext uri="{FF2B5EF4-FFF2-40B4-BE49-F238E27FC236}">
                <a16:creationId xmlns:a16="http://schemas.microsoft.com/office/drawing/2014/main" id="{D98F5D24-E916-488F-985F-FC6A1BF30845}"/>
              </a:ext>
            </a:extLst>
          </p:cNvPr>
          <p:cNvSpPr/>
          <p:nvPr/>
        </p:nvSpPr>
        <p:spPr>
          <a:xfrm>
            <a:off x="462947" y="5570624"/>
            <a:ext cx="2226892" cy="400110"/>
          </a:xfrm>
          <a:prstGeom prst="rect">
            <a:avLst/>
          </a:prstGeom>
        </p:spPr>
        <p:txBody>
          <a:bodyPr wrap="none">
            <a:spAutoFit/>
          </a:bodyPr>
          <a:lstStyle/>
          <a:p>
            <a:r>
              <a:rPr lang="en-GB" sz="2000" dirty="0">
                <a:solidFill>
                  <a:prstClr val="white"/>
                </a:solidFill>
                <a:latin typeface="Source Sans Pro Black"/>
              </a:rPr>
              <a:t>ASE January 2024</a:t>
            </a:r>
          </a:p>
        </p:txBody>
      </p:sp>
    </p:spTree>
    <p:extLst>
      <p:ext uri="{BB962C8B-B14F-4D97-AF65-F5344CB8AC3E}">
        <p14:creationId xmlns:p14="http://schemas.microsoft.com/office/powerpoint/2010/main" val="201759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A08C0E-3ACF-4273-925C-E1BC111C0EEB}"/>
              </a:ext>
            </a:extLst>
          </p:cNvPr>
          <p:cNvSpPr>
            <a:spLocks noGrp="1"/>
          </p:cNvSpPr>
          <p:nvPr>
            <p:ph type="title"/>
          </p:nvPr>
        </p:nvSpPr>
        <p:spPr>
          <a:xfrm>
            <a:off x="550863" y="549274"/>
            <a:ext cx="11090275" cy="1147179"/>
          </a:xfrm>
        </p:spPr>
        <p:txBody>
          <a:bodyPr/>
          <a:lstStyle/>
          <a:p>
            <a:r>
              <a:rPr lang="en-GB" dirty="0"/>
              <a:t>What do we mean by ‘unfamiliar contexts’?</a:t>
            </a:r>
          </a:p>
        </p:txBody>
      </p:sp>
      <p:sp>
        <p:nvSpPr>
          <p:cNvPr id="2" name="Content Placeholder 1">
            <a:extLst>
              <a:ext uri="{FF2B5EF4-FFF2-40B4-BE49-F238E27FC236}">
                <a16:creationId xmlns:a16="http://schemas.microsoft.com/office/drawing/2014/main" id="{35A3DB20-959B-4039-9CE7-A97959B14F17}"/>
              </a:ext>
            </a:extLst>
          </p:cNvPr>
          <p:cNvSpPr>
            <a:spLocks noGrp="1"/>
          </p:cNvSpPr>
          <p:nvPr>
            <p:ph idx="1"/>
          </p:nvPr>
        </p:nvSpPr>
        <p:spPr>
          <a:xfrm>
            <a:off x="550799" y="1962000"/>
            <a:ext cx="11090275" cy="3945506"/>
          </a:xfrm>
        </p:spPr>
        <p:txBody>
          <a:bodyPr>
            <a:noAutofit/>
          </a:bodyPr>
          <a:lstStyle/>
          <a:p>
            <a:pPr>
              <a:spcBef>
                <a:spcPts val="0"/>
              </a:spcBef>
              <a:spcAft>
                <a:spcPts val="200"/>
              </a:spcAft>
            </a:pPr>
            <a:r>
              <a:rPr lang="en-GB" dirty="0"/>
              <a:t>Unfamiliar contexts can be anything that isn’t clearly mentioned in the specification and can be very wide ranging. </a:t>
            </a:r>
          </a:p>
          <a:p>
            <a:pPr>
              <a:spcBef>
                <a:spcPts val="0"/>
              </a:spcBef>
              <a:spcAft>
                <a:spcPts val="200"/>
              </a:spcAft>
            </a:pPr>
            <a:r>
              <a:rPr lang="en-GB" sz="1800" b="0" dirty="0">
                <a:solidFill>
                  <a:schemeClr val="tx1"/>
                </a:solidFill>
              </a:rPr>
              <a:t>Examples include:</a:t>
            </a:r>
          </a:p>
          <a:p>
            <a:pPr marL="265113" lvl="3" indent="-265113">
              <a:spcAft>
                <a:spcPts val="0"/>
              </a:spcAft>
            </a:pPr>
            <a:r>
              <a:rPr lang="en-GB" sz="1800" dirty="0"/>
              <a:t>beta decay in strontium-89</a:t>
            </a:r>
          </a:p>
          <a:p>
            <a:pPr marL="265113" lvl="3" indent="-265113">
              <a:spcBef>
                <a:spcPts val="0"/>
              </a:spcBef>
              <a:spcAft>
                <a:spcPts val="0"/>
              </a:spcAft>
            </a:pPr>
            <a:r>
              <a:rPr lang="en-GB" sz="1800" dirty="0"/>
              <a:t>calculating percentage by mass of chlorine in a molecule of C</a:t>
            </a:r>
            <a:r>
              <a:rPr lang="en-GB" sz="1800" baseline="-25000" dirty="0"/>
              <a:t>6</a:t>
            </a:r>
            <a:r>
              <a:rPr lang="en-GB" sz="1800" dirty="0"/>
              <a:t>H</a:t>
            </a:r>
            <a:r>
              <a:rPr lang="en-GB" sz="1800" baseline="-25000" dirty="0"/>
              <a:t>10</a:t>
            </a:r>
            <a:r>
              <a:rPr lang="en-GB" sz="1800" dirty="0"/>
              <a:t>Cl</a:t>
            </a:r>
            <a:r>
              <a:rPr lang="en-GB" sz="1800" baseline="-25000" dirty="0"/>
              <a:t>2</a:t>
            </a:r>
          </a:p>
          <a:p>
            <a:pPr marL="265113" lvl="3" indent="-265113">
              <a:spcBef>
                <a:spcPts val="0"/>
              </a:spcBef>
              <a:spcAft>
                <a:spcPts val="0"/>
              </a:spcAft>
            </a:pPr>
            <a:r>
              <a:rPr lang="en-GB" sz="1800" dirty="0"/>
              <a:t>testing  thermoconductivity of a swimmer’s wetsuit</a:t>
            </a:r>
          </a:p>
          <a:p>
            <a:pPr marL="265113" lvl="3" indent="-265113">
              <a:spcBef>
                <a:spcPts val="0"/>
              </a:spcBef>
              <a:spcAft>
                <a:spcPts val="0"/>
              </a:spcAft>
            </a:pPr>
            <a:r>
              <a:rPr lang="en-GB" sz="1800" dirty="0"/>
              <a:t>comparing number of subatomic particles in atoms of boron and carbon</a:t>
            </a:r>
          </a:p>
          <a:p>
            <a:pPr marL="265113" lvl="3" indent="-265113">
              <a:spcBef>
                <a:spcPts val="0"/>
              </a:spcBef>
              <a:spcAft>
                <a:spcPts val="0"/>
              </a:spcAft>
            </a:pPr>
            <a:r>
              <a:rPr lang="en-GB" sz="1800" dirty="0"/>
              <a:t>explaining inheritance in maple syrup urine disease</a:t>
            </a:r>
          </a:p>
          <a:p>
            <a:pPr marL="265113" lvl="3" indent="-265113">
              <a:spcBef>
                <a:spcPts val="0"/>
              </a:spcBef>
              <a:spcAft>
                <a:spcPts val="0"/>
              </a:spcAft>
            </a:pPr>
            <a:r>
              <a:rPr lang="en-GB" sz="1800" dirty="0"/>
              <a:t>explaining natural selection in tawny owls</a:t>
            </a:r>
          </a:p>
          <a:p>
            <a:pPr marL="265113" lvl="3" indent="-265113">
              <a:spcBef>
                <a:spcPts val="0"/>
              </a:spcBef>
              <a:spcAft>
                <a:spcPts val="0"/>
              </a:spcAft>
            </a:pPr>
            <a:r>
              <a:rPr lang="en-GB" sz="1800" dirty="0"/>
              <a:t>determining specific heat capacity of vegetable oil</a:t>
            </a:r>
          </a:p>
          <a:p>
            <a:pPr marL="265113" lvl="3" indent="-265113">
              <a:spcBef>
                <a:spcPts val="0"/>
              </a:spcBef>
              <a:spcAft>
                <a:spcPts val="0"/>
              </a:spcAft>
            </a:pPr>
            <a:r>
              <a:rPr lang="en-GB" sz="1800" dirty="0"/>
              <a:t>identifying size and direction of force of water on a boat propeller </a:t>
            </a:r>
          </a:p>
          <a:p>
            <a:pPr marL="265113" lvl="3" indent="-265113">
              <a:spcBef>
                <a:spcPts val="0"/>
              </a:spcBef>
              <a:spcAft>
                <a:spcPts val="0"/>
              </a:spcAft>
            </a:pPr>
            <a:r>
              <a:rPr lang="en-GB" sz="1800" dirty="0"/>
              <a:t>explaining the effect of human papillomavirus on human DNA</a:t>
            </a:r>
          </a:p>
          <a:p>
            <a:pPr marL="265113" lvl="3" indent="-265113">
              <a:spcBef>
                <a:spcPts val="0"/>
              </a:spcBef>
              <a:spcAft>
                <a:spcPts val="0"/>
              </a:spcAft>
            </a:pPr>
            <a:r>
              <a:rPr lang="en-GB" sz="1800" dirty="0"/>
              <a:t>investigating concentrations of salts in samples of sea water.</a:t>
            </a:r>
          </a:p>
        </p:txBody>
      </p:sp>
      <p:sp>
        <p:nvSpPr>
          <p:cNvPr id="3" name="Footer Placeholder 2">
            <a:extLst>
              <a:ext uri="{FF2B5EF4-FFF2-40B4-BE49-F238E27FC236}">
                <a16:creationId xmlns:a16="http://schemas.microsoft.com/office/drawing/2014/main" id="{4130EFD8-F70B-40DF-99A9-0E0FB1188DB6}"/>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8E7D1FCD-2945-44BD-A974-6C0EF3D9667D}"/>
              </a:ext>
            </a:extLst>
          </p:cNvPr>
          <p:cNvSpPr>
            <a:spLocks noGrp="1"/>
          </p:cNvSpPr>
          <p:nvPr>
            <p:ph type="sldNum" sz="quarter" idx="12"/>
          </p:nvPr>
        </p:nvSpPr>
        <p:spPr/>
        <p:txBody>
          <a:bodyPr/>
          <a:lstStyle/>
          <a:p>
            <a:fld id="{39C6B835-EB63-4AE7-9628-740A286606E4}" type="slidenum">
              <a:rPr lang="en-GB" smtClean="0"/>
              <a:t>10</a:t>
            </a:fld>
            <a:endParaRPr lang="en-GB"/>
          </a:p>
        </p:txBody>
      </p:sp>
    </p:spTree>
    <p:extLst>
      <p:ext uri="{BB962C8B-B14F-4D97-AF65-F5344CB8AC3E}">
        <p14:creationId xmlns:p14="http://schemas.microsoft.com/office/powerpoint/2010/main" val="317172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A08C0E-3ACF-4273-925C-E1BC111C0EEB}"/>
              </a:ext>
            </a:extLst>
          </p:cNvPr>
          <p:cNvSpPr>
            <a:spLocks noGrp="1"/>
          </p:cNvSpPr>
          <p:nvPr>
            <p:ph type="title"/>
          </p:nvPr>
        </p:nvSpPr>
        <p:spPr>
          <a:xfrm>
            <a:off x="550863" y="549275"/>
            <a:ext cx="11191958" cy="1171242"/>
          </a:xfrm>
        </p:spPr>
        <p:txBody>
          <a:bodyPr/>
          <a:lstStyle/>
          <a:p>
            <a:r>
              <a:rPr lang="en-GB" dirty="0"/>
              <a:t>Unfamiliar contexts in relation to practical skills</a:t>
            </a:r>
          </a:p>
        </p:txBody>
      </p:sp>
      <p:sp>
        <p:nvSpPr>
          <p:cNvPr id="2" name="Content Placeholder 1">
            <a:extLst>
              <a:ext uri="{FF2B5EF4-FFF2-40B4-BE49-F238E27FC236}">
                <a16:creationId xmlns:a16="http://schemas.microsoft.com/office/drawing/2014/main" id="{35A3DB20-959B-4039-9CE7-A97959B14F17}"/>
              </a:ext>
            </a:extLst>
          </p:cNvPr>
          <p:cNvSpPr>
            <a:spLocks noGrp="1"/>
          </p:cNvSpPr>
          <p:nvPr>
            <p:ph idx="1"/>
          </p:nvPr>
        </p:nvSpPr>
        <p:spPr>
          <a:xfrm>
            <a:off x="550800" y="1962000"/>
            <a:ext cx="11090338" cy="3887817"/>
          </a:xfrm>
        </p:spPr>
        <p:txBody>
          <a:bodyPr/>
          <a:lstStyle/>
          <a:p>
            <a:pPr marL="0" lvl="3" indent="0">
              <a:buNone/>
            </a:pPr>
            <a:r>
              <a:rPr lang="en-GB" sz="1800" b="1" dirty="0">
                <a:solidFill>
                  <a:schemeClr val="tx2"/>
                </a:solidFill>
              </a:rPr>
              <a:t>Practical questions are primarily set in the context of non-required practicals.</a:t>
            </a:r>
          </a:p>
          <a:p>
            <a:pPr marL="0" lvl="3" indent="0">
              <a:buNone/>
            </a:pPr>
            <a:endParaRPr lang="en-GB" dirty="0"/>
          </a:p>
          <a:p>
            <a:pPr marL="0" lvl="3" indent="0">
              <a:buNone/>
            </a:pPr>
            <a:r>
              <a:rPr lang="en-GB" sz="1800" dirty="0"/>
              <a:t>This could be something completely new or a variant on what students have done in a required practical.</a:t>
            </a:r>
          </a:p>
          <a:p>
            <a:pPr marL="0" lvl="3" indent="0">
              <a:buNone/>
            </a:pPr>
            <a:endParaRPr lang="en-GB" dirty="0"/>
          </a:p>
          <a:p>
            <a:pPr marL="0" lvl="3" indent="0">
              <a:buNone/>
            </a:pPr>
            <a:r>
              <a:rPr lang="en-GB" sz="1800" dirty="0"/>
              <a:t>Learners need to use the skills and understanding they have gained doing practical work to, for example:</a:t>
            </a:r>
          </a:p>
          <a:p>
            <a:pPr marL="271463" lvl="3" indent="-271463"/>
            <a:r>
              <a:rPr lang="en-GB" sz="1800" dirty="0"/>
              <a:t>identify control variables in an unfamiliar practical where the variables are given</a:t>
            </a:r>
          </a:p>
          <a:p>
            <a:pPr marL="271463" lvl="3" indent="-271463"/>
            <a:r>
              <a:rPr lang="en-GB" sz="1800" dirty="0"/>
              <a:t>identify dependent and independent variables in an unfamiliar practical</a:t>
            </a:r>
          </a:p>
          <a:p>
            <a:pPr marL="271463" lvl="3" indent="-271463"/>
            <a:r>
              <a:rPr lang="en-GB" sz="1800" dirty="0"/>
              <a:t>make a prediction or a hypothesis based on information in the specification</a:t>
            </a:r>
          </a:p>
          <a:p>
            <a:pPr marL="271463" lvl="3" indent="-271463"/>
            <a:r>
              <a:rPr lang="en-GB" sz="1800" dirty="0"/>
              <a:t>take readings from scales on apparatus</a:t>
            </a:r>
          </a:p>
          <a:p>
            <a:pPr marL="271463" lvl="3" indent="-271463"/>
            <a:r>
              <a:rPr lang="en-GB" sz="1800" dirty="0"/>
              <a:t>use diagrams to communicate experimental methods.</a:t>
            </a:r>
          </a:p>
        </p:txBody>
      </p:sp>
      <p:sp>
        <p:nvSpPr>
          <p:cNvPr id="3" name="Footer Placeholder 2">
            <a:extLst>
              <a:ext uri="{FF2B5EF4-FFF2-40B4-BE49-F238E27FC236}">
                <a16:creationId xmlns:a16="http://schemas.microsoft.com/office/drawing/2014/main" id="{4130EFD8-F70B-40DF-99A9-0E0FB1188DB6}"/>
              </a:ext>
            </a:extLst>
          </p:cNvPr>
          <p:cNvSpPr>
            <a:spLocks noGrp="1"/>
          </p:cNvSpPr>
          <p:nvPr>
            <p:ph type="ftr" sz="quarter" idx="11"/>
          </p:nvPr>
        </p:nvSpPr>
        <p:spPr/>
        <p:txBody>
          <a:bodyPr/>
          <a:lstStyle/>
          <a:p>
            <a:r>
              <a:rPr lang="en-GB" dirty="0"/>
              <a:t>Copyright ©2024  AQA and its licensors. All rights reserved.</a:t>
            </a:r>
          </a:p>
        </p:txBody>
      </p:sp>
      <p:sp>
        <p:nvSpPr>
          <p:cNvPr id="4" name="Slide Number Placeholder 3">
            <a:extLst>
              <a:ext uri="{FF2B5EF4-FFF2-40B4-BE49-F238E27FC236}">
                <a16:creationId xmlns:a16="http://schemas.microsoft.com/office/drawing/2014/main" id="{8E7D1FCD-2945-44BD-A974-6C0EF3D9667D}"/>
              </a:ext>
            </a:extLst>
          </p:cNvPr>
          <p:cNvSpPr>
            <a:spLocks noGrp="1"/>
          </p:cNvSpPr>
          <p:nvPr>
            <p:ph type="sldNum" sz="quarter" idx="12"/>
          </p:nvPr>
        </p:nvSpPr>
        <p:spPr/>
        <p:txBody>
          <a:bodyPr/>
          <a:lstStyle/>
          <a:p>
            <a:fld id="{39C6B835-EB63-4AE7-9628-740A286606E4}" type="slidenum">
              <a:rPr lang="en-GB" smtClean="0"/>
              <a:t>11</a:t>
            </a:fld>
            <a:endParaRPr lang="en-GB"/>
          </a:p>
        </p:txBody>
      </p:sp>
    </p:spTree>
    <p:extLst>
      <p:ext uri="{BB962C8B-B14F-4D97-AF65-F5344CB8AC3E}">
        <p14:creationId xmlns:p14="http://schemas.microsoft.com/office/powerpoint/2010/main" val="230075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A08C0E-3ACF-4273-925C-E1BC111C0EEB}"/>
              </a:ext>
            </a:extLst>
          </p:cNvPr>
          <p:cNvSpPr>
            <a:spLocks noGrp="1"/>
          </p:cNvSpPr>
          <p:nvPr>
            <p:ph type="title"/>
          </p:nvPr>
        </p:nvSpPr>
        <p:spPr>
          <a:xfrm>
            <a:off x="550863" y="549275"/>
            <a:ext cx="11191958" cy="1171242"/>
          </a:xfrm>
        </p:spPr>
        <p:txBody>
          <a:bodyPr/>
          <a:lstStyle/>
          <a:p>
            <a:r>
              <a:rPr lang="en-GB" dirty="0"/>
              <a:t>Context and maths skills</a:t>
            </a:r>
          </a:p>
        </p:txBody>
      </p:sp>
      <p:sp>
        <p:nvSpPr>
          <p:cNvPr id="2" name="Content Placeholder 1">
            <a:extLst>
              <a:ext uri="{FF2B5EF4-FFF2-40B4-BE49-F238E27FC236}">
                <a16:creationId xmlns:a16="http://schemas.microsoft.com/office/drawing/2014/main" id="{35A3DB20-959B-4039-9CE7-A97959B14F17}"/>
              </a:ext>
            </a:extLst>
          </p:cNvPr>
          <p:cNvSpPr>
            <a:spLocks noGrp="1"/>
          </p:cNvSpPr>
          <p:nvPr>
            <p:ph idx="1"/>
          </p:nvPr>
        </p:nvSpPr>
        <p:spPr>
          <a:xfrm>
            <a:off x="550800" y="1962000"/>
            <a:ext cx="11090338" cy="4129300"/>
          </a:xfrm>
        </p:spPr>
        <p:txBody>
          <a:bodyPr>
            <a:noAutofit/>
          </a:bodyPr>
          <a:lstStyle/>
          <a:p>
            <a:pPr marL="0" lvl="3" indent="0">
              <a:spcBef>
                <a:spcPts val="0"/>
              </a:spcBef>
              <a:spcAft>
                <a:spcPts val="0"/>
              </a:spcAft>
              <a:buNone/>
            </a:pPr>
            <a:r>
              <a:rPr lang="en-GB" sz="1800" b="1" dirty="0">
                <a:solidFill>
                  <a:schemeClr val="tx2"/>
                </a:solidFill>
              </a:rPr>
              <a:t>Most maths skills are assessed in a practical or unfamiliar context.</a:t>
            </a:r>
          </a:p>
          <a:p>
            <a:pPr marL="0" lvl="3" indent="0">
              <a:lnSpc>
                <a:spcPct val="100000"/>
              </a:lnSpc>
              <a:spcBef>
                <a:spcPts val="0"/>
              </a:spcBef>
              <a:spcAft>
                <a:spcPts val="0"/>
              </a:spcAft>
              <a:buNone/>
            </a:pPr>
            <a:endParaRPr lang="en-GB" sz="600" b="1" dirty="0"/>
          </a:p>
          <a:p>
            <a:pPr marL="0" lvl="3" indent="0">
              <a:spcBef>
                <a:spcPts val="0"/>
              </a:spcBef>
              <a:spcAft>
                <a:spcPts val="0"/>
              </a:spcAft>
              <a:buNone/>
            </a:pPr>
            <a:r>
              <a:rPr lang="en-GB" sz="1800" dirty="0"/>
              <a:t>Examples include:</a:t>
            </a:r>
          </a:p>
          <a:p>
            <a:pPr marL="271463" lvl="3" indent="-271463">
              <a:spcBef>
                <a:spcPts val="0"/>
              </a:spcBef>
              <a:spcAft>
                <a:spcPts val="0"/>
              </a:spcAft>
            </a:pPr>
            <a:r>
              <a:rPr lang="en-GB" sz="1800" dirty="0"/>
              <a:t>Use information to give probabilities</a:t>
            </a:r>
          </a:p>
          <a:p>
            <a:pPr marL="271463" lvl="3" indent="-271463">
              <a:spcBef>
                <a:spcPts val="0"/>
              </a:spcBef>
              <a:spcAft>
                <a:spcPts val="0"/>
              </a:spcAft>
            </a:pPr>
            <a:r>
              <a:rPr lang="en-GB" sz="1800" dirty="0"/>
              <a:t>Manipulate numerical and other data (</a:t>
            </a:r>
            <a:r>
              <a:rPr lang="en-GB" sz="1800" dirty="0" err="1"/>
              <a:t>eg</a:t>
            </a:r>
            <a:r>
              <a:rPr lang="en-GB" sz="1800" dirty="0"/>
              <a:t> rearranging equations)</a:t>
            </a:r>
          </a:p>
          <a:p>
            <a:pPr marL="271463" lvl="3" indent="-271463">
              <a:spcBef>
                <a:spcPts val="0"/>
              </a:spcBef>
              <a:spcAft>
                <a:spcPts val="0"/>
              </a:spcAft>
            </a:pPr>
            <a:r>
              <a:rPr lang="en-GB" sz="1800" dirty="0"/>
              <a:t>Perform calculations involving rearranging and/or substituting into an equation, whether given, selected or recalled</a:t>
            </a:r>
          </a:p>
          <a:p>
            <a:pPr marL="271463" lvl="3" indent="-271463">
              <a:spcBef>
                <a:spcPts val="0"/>
              </a:spcBef>
              <a:spcAft>
                <a:spcPts val="0"/>
              </a:spcAft>
            </a:pPr>
            <a:r>
              <a:rPr lang="en-GB" sz="1800" dirty="0"/>
              <a:t>Use data from graphs and tables in calculations</a:t>
            </a:r>
          </a:p>
          <a:p>
            <a:pPr marL="271463" lvl="3" indent="-271463">
              <a:spcBef>
                <a:spcPts val="0"/>
              </a:spcBef>
              <a:spcAft>
                <a:spcPts val="0"/>
              </a:spcAft>
            </a:pPr>
            <a:r>
              <a:rPr lang="en-GB" sz="1800" dirty="0"/>
              <a:t>Plot graphs and draw lines of best fit</a:t>
            </a:r>
          </a:p>
          <a:p>
            <a:pPr marL="271463" lvl="3" indent="-271463">
              <a:spcBef>
                <a:spcPts val="0"/>
              </a:spcBef>
              <a:spcAft>
                <a:spcPts val="0"/>
              </a:spcAft>
            </a:pPr>
            <a:r>
              <a:rPr lang="en-GB" sz="1800" dirty="0"/>
              <a:t>Select appropriate axes and scales for plotting</a:t>
            </a:r>
          </a:p>
          <a:p>
            <a:pPr marL="271463" lvl="3" indent="-271463">
              <a:spcBef>
                <a:spcPts val="0"/>
              </a:spcBef>
              <a:spcAft>
                <a:spcPts val="0"/>
              </a:spcAft>
            </a:pPr>
            <a:r>
              <a:rPr lang="en-GB" sz="1800" dirty="0"/>
              <a:t>Construct and translate graphical ways of presenting data (</a:t>
            </a:r>
            <a:r>
              <a:rPr lang="en-GB" sz="1800" dirty="0" err="1"/>
              <a:t>eg</a:t>
            </a:r>
            <a:r>
              <a:rPr lang="en-GB" sz="1800" dirty="0"/>
              <a:t> bar charts, pie charts, line graphs)</a:t>
            </a:r>
          </a:p>
          <a:p>
            <a:pPr marL="271463" lvl="3" indent="-271463">
              <a:spcBef>
                <a:spcPts val="0"/>
              </a:spcBef>
              <a:spcAft>
                <a:spcPts val="0"/>
              </a:spcAft>
            </a:pPr>
            <a:r>
              <a:rPr lang="en-GB" sz="1800" dirty="0"/>
              <a:t>Suggest why data should be plotted in a particular way (</a:t>
            </a:r>
            <a:r>
              <a:rPr lang="en-GB" sz="1800" dirty="0" err="1"/>
              <a:t>eg</a:t>
            </a:r>
            <a:r>
              <a:rPr lang="en-GB" sz="1800" dirty="0"/>
              <a:t> why a line graph should be plotted instead of a bar chart)</a:t>
            </a:r>
          </a:p>
          <a:p>
            <a:pPr marL="271463" lvl="3" indent="-271463">
              <a:spcBef>
                <a:spcPts val="0"/>
              </a:spcBef>
              <a:spcAft>
                <a:spcPts val="0"/>
              </a:spcAft>
            </a:pPr>
            <a:r>
              <a:rPr lang="en-GB" sz="1800" dirty="0"/>
              <a:t>Translate tables and statistical diagrams.</a:t>
            </a:r>
          </a:p>
        </p:txBody>
      </p:sp>
      <p:sp>
        <p:nvSpPr>
          <p:cNvPr id="3" name="Footer Placeholder 2">
            <a:extLst>
              <a:ext uri="{FF2B5EF4-FFF2-40B4-BE49-F238E27FC236}">
                <a16:creationId xmlns:a16="http://schemas.microsoft.com/office/drawing/2014/main" id="{4130EFD8-F70B-40DF-99A9-0E0FB1188DB6}"/>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8E7D1FCD-2945-44BD-A974-6C0EF3D9667D}"/>
              </a:ext>
            </a:extLst>
          </p:cNvPr>
          <p:cNvSpPr>
            <a:spLocks noGrp="1"/>
          </p:cNvSpPr>
          <p:nvPr>
            <p:ph type="sldNum" sz="quarter" idx="12"/>
          </p:nvPr>
        </p:nvSpPr>
        <p:spPr/>
        <p:txBody>
          <a:bodyPr/>
          <a:lstStyle/>
          <a:p>
            <a:fld id="{39C6B835-EB63-4AE7-9628-740A286606E4}" type="slidenum">
              <a:rPr lang="en-GB" smtClean="0"/>
              <a:t>12</a:t>
            </a:fld>
            <a:endParaRPr lang="en-GB"/>
          </a:p>
        </p:txBody>
      </p:sp>
    </p:spTree>
    <p:extLst>
      <p:ext uri="{BB962C8B-B14F-4D97-AF65-F5344CB8AC3E}">
        <p14:creationId xmlns:p14="http://schemas.microsoft.com/office/powerpoint/2010/main" val="40043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A08C0E-3ACF-4273-925C-E1BC111C0EEB}"/>
              </a:ext>
            </a:extLst>
          </p:cNvPr>
          <p:cNvSpPr>
            <a:spLocks noGrp="1"/>
          </p:cNvSpPr>
          <p:nvPr>
            <p:ph type="title"/>
          </p:nvPr>
        </p:nvSpPr>
        <p:spPr>
          <a:xfrm>
            <a:off x="550863" y="549275"/>
            <a:ext cx="11191958" cy="1171242"/>
          </a:xfrm>
        </p:spPr>
        <p:txBody>
          <a:bodyPr/>
          <a:lstStyle/>
          <a:p>
            <a:r>
              <a:rPr lang="en-GB" dirty="0"/>
              <a:t>Context and working scientifically</a:t>
            </a:r>
          </a:p>
        </p:txBody>
      </p:sp>
      <p:sp>
        <p:nvSpPr>
          <p:cNvPr id="2" name="Content Placeholder 1">
            <a:extLst>
              <a:ext uri="{FF2B5EF4-FFF2-40B4-BE49-F238E27FC236}">
                <a16:creationId xmlns:a16="http://schemas.microsoft.com/office/drawing/2014/main" id="{35A3DB20-959B-4039-9CE7-A97959B14F17}"/>
              </a:ext>
            </a:extLst>
          </p:cNvPr>
          <p:cNvSpPr>
            <a:spLocks noGrp="1"/>
          </p:cNvSpPr>
          <p:nvPr>
            <p:ph idx="1"/>
          </p:nvPr>
        </p:nvSpPr>
        <p:spPr>
          <a:xfrm>
            <a:off x="550800" y="1962000"/>
            <a:ext cx="11090338" cy="4129300"/>
          </a:xfrm>
        </p:spPr>
        <p:txBody>
          <a:bodyPr>
            <a:normAutofit/>
          </a:bodyPr>
          <a:lstStyle/>
          <a:p>
            <a:pPr marL="0" lvl="3" indent="0">
              <a:buNone/>
            </a:pPr>
            <a:r>
              <a:rPr lang="en-GB" sz="1800" b="1" dirty="0">
                <a:solidFill>
                  <a:schemeClr val="tx2"/>
                </a:solidFill>
              </a:rPr>
              <a:t>As with maths, working scientifically skills are assessed in a practical or unfamiliar context.</a:t>
            </a:r>
          </a:p>
          <a:p>
            <a:pPr marL="0" lvl="3" indent="0">
              <a:lnSpc>
                <a:spcPct val="100000"/>
              </a:lnSpc>
              <a:spcBef>
                <a:spcPts val="0"/>
              </a:spcBef>
              <a:spcAft>
                <a:spcPts val="0"/>
              </a:spcAft>
              <a:buNone/>
            </a:pPr>
            <a:endParaRPr lang="en-GB" sz="1800" dirty="0"/>
          </a:p>
          <a:p>
            <a:pPr marL="0" lvl="3" indent="0">
              <a:spcBef>
                <a:spcPts val="400"/>
              </a:spcBef>
              <a:buNone/>
            </a:pPr>
            <a:r>
              <a:rPr lang="en-GB" sz="1800" dirty="0"/>
              <a:t>Examples include:</a:t>
            </a:r>
          </a:p>
          <a:p>
            <a:pPr marL="271463" lvl="3" indent="-271463">
              <a:spcBef>
                <a:spcPts val="400"/>
              </a:spcBef>
            </a:pPr>
            <a:r>
              <a:rPr lang="en-GB" sz="1800" dirty="0"/>
              <a:t>Describe patterns, trends and simple relationships</a:t>
            </a:r>
          </a:p>
          <a:p>
            <a:pPr marL="271463" lvl="3" indent="-271463">
              <a:spcBef>
                <a:spcPts val="400"/>
              </a:spcBef>
            </a:pPr>
            <a:r>
              <a:rPr lang="en-GB" sz="1800" dirty="0"/>
              <a:t>Use graphs to explain behaviour</a:t>
            </a:r>
          </a:p>
          <a:p>
            <a:pPr marL="271463" lvl="3" indent="-271463">
              <a:spcBef>
                <a:spcPts val="400"/>
              </a:spcBef>
            </a:pPr>
            <a:r>
              <a:rPr lang="en-GB" sz="1800" dirty="0"/>
              <a:t>Translate information from one form to another (</a:t>
            </a:r>
            <a:r>
              <a:rPr lang="en-GB" sz="1800" dirty="0" err="1"/>
              <a:t>eg</a:t>
            </a:r>
            <a:r>
              <a:rPr lang="en-GB" sz="1800" dirty="0"/>
              <a:t> tabular to graphical)</a:t>
            </a:r>
          </a:p>
          <a:p>
            <a:pPr marL="271463" lvl="3" indent="-271463">
              <a:spcBef>
                <a:spcPts val="400"/>
              </a:spcBef>
            </a:pPr>
            <a:r>
              <a:rPr lang="en-GB" sz="1800" dirty="0"/>
              <a:t>Use specialist diagrams, such as wave diagrams to explain refraction, Punnett squares to explain inheritance, dot-and-cross diagrams to show atomic structure and bonding</a:t>
            </a:r>
          </a:p>
          <a:p>
            <a:pPr marL="271463" lvl="3" indent="-271463">
              <a:spcBef>
                <a:spcPts val="400"/>
              </a:spcBef>
            </a:pPr>
            <a:r>
              <a:rPr lang="en-GB" sz="1800" dirty="0"/>
              <a:t>Apply knowledge and understanding in both familiar and unfamiliar contexts</a:t>
            </a:r>
          </a:p>
          <a:p>
            <a:pPr marL="271463" lvl="3" indent="-271463">
              <a:spcBef>
                <a:spcPts val="400"/>
              </a:spcBef>
            </a:pPr>
            <a:r>
              <a:rPr lang="en-GB" sz="1800" dirty="0"/>
              <a:t>Make connections and linkages between ideas</a:t>
            </a:r>
          </a:p>
          <a:p>
            <a:pPr marL="271463" lvl="3" indent="-271463">
              <a:spcBef>
                <a:spcPts val="400"/>
              </a:spcBef>
            </a:pPr>
            <a:r>
              <a:rPr lang="en-GB" sz="1800" dirty="0"/>
              <a:t>Understand how decisions about science and technology are made in different situations.</a:t>
            </a:r>
          </a:p>
        </p:txBody>
      </p:sp>
      <p:sp>
        <p:nvSpPr>
          <p:cNvPr id="3" name="Footer Placeholder 2">
            <a:extLst>
              <a:ext uri="{FF2B5EF4-FFF2-40B4-BE49-F238E27FC236}">
                <a16:creationId xmlns:a16="http://schemas.microsoft.com/office/drawing/2014/main" id="{4130EFD8-F70B-40DF-99A9-0E0FB1188DB6}"/>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8E7D1FCD-2945-44BD-A974-6C0EF3D9667D}"/>
              </a:ext>
            </a:extLst>
          </p:cNvPr>
          <p:cNvSpPr>
            <a:spLocks noGrp="1"/>
          </p:cNvSpPr>
          <p:nvPr>
            <p:ph type="sldNum" sz="quarter" idx="12"/>
          </p:nvPr>
        </p:nvSpPr>
        <p:spPr/>
        <p:txBody>
          <a:bodyPr/>
          <a:lstStyle/>
          <a:p>
            <a:fld id="{39C6B835-EB63-4AE7-9628-740A286606E4}" type="slidenum">
              <a:rPr lang="en-GB" smtClean="0"/>
              <a:t>13</a:t>
            </a:fld>
            <a:endParaRPr lang="en-GB"/>
          </a:p>
        </p:txBody>
      </p:sp>
    </p:spTree>
    <p:extLst>
      <p:ext uri="{BB962C8B-B14F-4D97-AF65-F5344CB8AC3E}">
        <p14:creationId xmlns:p14="http://schemas.microsoft.com/office/powerpoint/2010/main" val="231386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A08C0E-3ACF-4273-925C-E1BC111C0EEB}"/>
              </a:ext>
            </a:extLst>
          </p:cNvPr>
          <p:cNvSpPr>
            <a:spLocks noGrp="1"/>
          </p:cNvSpPr>
          <p:nvPr>
            <p:ph type="title"/>
          </p:nvPr>
        </p:nvSpPr>
        <p:spPr>
          <a:xfrm>
            <a:off x="550863" y="549275"/>
            <a:ext cx="11191958" cy="1171242"/>
          </a:xfrm>
        </p:spPr>
        <p:txBody>
          <a:bodyPr/>
          <a:lstStyle/>
          <a:p>
            <a:r>
              <a:rPr lang="en-GB" dirty="0"/>
              <a:t>Key areas of challenge in practical questions</a:t>
            </a:r>
          </a:p>
        </p:txBody>
      </p:sp>
      <p:sp>
        <p:nvSpPr>
          <p:cNvPr id="2" name="Content Placeholder 1">
            <a:extLst>
              <a:ext uri="{FF2B5EF4-FFF2-40B4-BE49-F238E27FC236}">
                <a16:creationId xmlns:a16="http://schemas.microsoft.com/office/drawing/2014/main" id="{35A3DB20-959B-4039-9CE7-A97959B14F17}"/>
              </a:ext>
            </a:extLst>
          </p:cNvPr>
          <p:cNvSpPr>
            <a:spLocks noGrp="1"/>
          </p:cNvSpPr>
          <p:nvPr>
            <p:ph idx="1"/>
          </p:nvPr>
        </p:nvSpPr>
        <p:spPr>
          <a:xfrm>
            <a:off x="550800" y="1962000"/>
            <a:ext cx="11090338" cy="4129300"/>
          </a:xfrm>
        </p:spPr>
        <p:txBody>
          <a:bodyPr>
            <a:noAutofit/>
          </a:bodyPr>
          <a:lstStyle/>
          <a:p>
            <a:pPr marL="271463" lvl="3" indent="-271463">
              <a:spcBef>
                <a:spcPts val="0"/>
              </a:spcBef>
            </a:pPr>
            <a:r>
              <a:rPr lang="en-GB" sz="1800" dirty="0"/>
              <a:t>Understanding why key steps are being carried out</a:t>
            </a:r>
          </a:p>
          <a:p>
            <a:pPr marL="271463" lvl="3" indent="-271463">
              <a:spcBef>
                <a:spcPts val="0"/>
              </a:spcBef>
            </a:pPr>
            <a:r>
              <a:rPr lang="en-GB" sz="1800" dirty="0"/>
              <a:t>Correct use of equipment</a:t>
            </a:r>
          </a:p>
          <a:p>
            <a:pPr marL="271463" lvl="3" indent="-271463">
              <a:spcBef>
                <a:spcPts val="0"/>
              </a:spcBef>
            </a:pPr>
            <a:r>
              <a:rPr lang="en-GB" sz="1800" dirty="0"/>
              <a:t>Understanding risks and hazards</a:t>
            </a:r>
          </a:p>
          <a:p>
            <a:pPr marL="271463" lvl="3" indent="-271463">
              <a:spcBef>
                <a:spcPts val="0"/>
              </a:spcBef>
            </a:pPr>
            <a:r>
              <a:rPr lang="en-GB" sz="1800" dirty="0"/>
              <a:t>Identifying variables and their meanings</a:t>
            </a:r>
          </a:p>
          <a:p>
            <a:pPr marL="271463" lvl="3" indent="-271463">
              <a:spcBef>
                <a:spcPts val="0"/>
              </a:spcBef>
            </a:pPr>
            <a:r>
              <a:rPr lang="en-GB" sz="1800" dirty="0"/>
              <a:t>Suggesting possible improvement to methods</a:t>
            </a:r>
          </a:p>
          <a:p>
            <a:pPr marL="271463" lvl="3" indent="-271463">
              <a:spcBef>
                <a:spcPts val="0"/>
              </a:spcBef>
            </a:pPr>
            <a:r>
              <a:rPr lang="en-GB" sz="1800" dirty="0"/>
              <a:t>Recognising errors</a:t>
            </a:r>
          </a:p>
          <a:p>
            <a:pPr marL="271463" lvl="3" indent="-271463">
              <a:spcBef>
                <a:spcPts val="0"/>
              </a:spcBef>
            </a:pPr>
            <a:r>
              <a:rPr lang="en-GB" sz="1800" dirty="0"/>
              <a:t>Drawing conclusions</a:t>
            </a:r>
          </a:p>
          <a:p>
            <a:pPr marL="271463" lvl="3" indent="-271463">
              <a:spcBef>
                <a:spcPts val="0"/>
              </a:spcBef>
            </a:pPr>
            <a:r>
              <a:rPr lang="en-GB" sz="1800" dirty="0"/>
              <a:t>Applying the science behind the practical</a:t>
            </a:r>
          </a:p>
          <a:p>
            <a:pPr marL="271463" lvl="3" indent="-271463">
              <a:spcBef>
                <a:spcPts val="0"/>
              </a:spcBef>
            </a:pPr>
            <a:r>
              <a:rPr lang="en-GB" sz="1800" dirty="0"/>
              <a:t>Understanding key working scientifically terms</a:t>
            </a:r>
          </a:p>
          <a:p>
            <a:pPr marL="271463" lvl="3" indent="-271463">
              <a:spcBef>
                <a:spcPts val="0"/>
              </a:spcBef>
            </a:pPr>
            <a:r>
              <a:rPr lang="en-GB" sz="1800" dirty="0"/>
              <a:t>Plotting line graphs and bar charts</a:t>
            </a:r>
          </a:p>
          <a:p>
            <a:pPr marL="271463" lvl="3" indent="-271463">
              <a:spcBef>
                <a:spcPts val="0"/>
              </a:spcBef>
            </a:pPr>
            <a:r>
              <a:rPr lang="en-GB" sz="1800" dirty="0"/>
              <a:t>Drawing lines of best fit</a:t>
            </a:r>
          </a:p>
          <a:p>
            <a:pPr marL="271463" lvl="3" indent="-271463">
              <a:spcBef>
                <a:spcPts val="0"/>
              </a:spcBef>
            </a:pPr>
            <a:r>
              <a:rPr lang="en-GB" sz="1800" dirty="0"/>
              <a:t>Using and interpreting information in graphs</a:t>
            </a:r>
          </a:p>
        </p:txBody>
      </p:sp>
      <p:sp>
        <p:nvSpPr>
          <p:cNvPr id="3" name="Footer Placeholder 2">
            <a:extLst>
              <a:ext uri="{FF2B5EF4-FFF2-40B4-BE49-F238E27FC236}">
                <a16:creationId xmlns:a16="http://schemas.microsoft.com/office/drawing/2014/main" id="{4130EFD8-F70B-40DF-99A9-0E0FB1188DB6}"/>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8E7D1FCD-2945-44BD-A974-6C0EF3D9667D}"/>
              </a:ext>
            </a:extLst>
          </p:cNvPr>
          <p:cNvSpPr>
            <a:spLocks noGrp="1"/>
          </p:cNvSpPr>
          <p:nvPr>
            <p:ph type="sldNum" sz="quarter" idx="12"/>
          </p:nvPr>
        </p:nvSpPr>
        <p:spPr/>
        <p:txBody>
          <a:bodyPr/>
          <a:lstStyle/>
          <a:p>
            <a:fld id="{39C6B835-EB63-4AE7-9628-740A286606E4}" type="slidenum">
              <a:rPr lang="en-GB" smtClean="0"/>
              <a:t>14</a:t>
            </a:fld>
            <a:endParaRPr lang="en-GB"/>
          </a:p>
        </p:txBody>
      </p:sp>
    </p:spTree>
    <p:extLst>
      <p:ext uri="{BB962C8B-B14F-4D97-AF65-F5344CB8AC3E}">
        <p14:creationId xmlns:p14="http://schemas.microsoft.com/office/powerpoint/2010/main" val="338280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A08C0E-3ACF-4273-925C-E1BC111C0EEB}"/>
              </a:ext>
            </a:extLst>
          </p:cNvPr>
          <p:cNvSpPr>
            <a:spLocks noGrp="1"/>
          </p:cNvSpPr>
          <p:nvPr>
            <p:ph type="title"/>
          </p:nvPr>
        </p:nvSpPr>
        <p:spPr>
          <a:xfrm>
            <a:off x="550800" y="550800"/>
            <a:ext cx="11386033" cy="1163763"/>
          </a:xfrm>
        </p:spPr>
        <p:txBody>
          <a:bodyPr/>
          <a:lstStyle/>
          <a:p>
            <a:r>
              <a:rPr lang="en-GB" dirty="0"/>
              <a:t>How do we get learners thinking about their learning in unfamiliar contexts? </a:t>
            </a:r>
          </a:p>
        </p:txBody>
      </p:sp>
      <p:sp>
        <p:nvSpPr>
          <p:cNvPr id="2" name="Content Placeholder 1">
            <a:extLst>
              <a:ext uri="{FF2B5EF4-FFF2-40B4-BE49-F238E27FC236}">
                <a16:creationId xmlns:a16="http://schemas.microsoft.com/office/drawing/2014/main" id="{35A3DB20-959B-4039-9CE7-A97959B14F17}"/>
              </a:ext>
            </a:extLst>
          </p:cNvPr>
          <p:cNvSpPr>
            <a:spLocks noGrp="1"/>
          </p:cNvSpPr>
          <p:nvPr>
            <p:ph idx="1"/>
          </p:nvPr>
        </p:nvSpPr>
        <p:spPr>
          <a:xfrm>
            <a:off x="550800" y="1961999"/>
            <a:ext cx="11090338" cy="3837221"/>
          </a:xfrm>
        </p:spPr>
        <p:txBody>
          <a:bodyPr>
            <a:normAutofit/>
          </a:bodyPr>
          <a:lstStyle/>
          <a:p>
            <a:r>
              <a:rPr lang="en-GB" dirty="0"/>
              <a:t>Start your lesson with a context-based question or scenario to solve by the end of the lesson.</a:t>
            </a:r>
          </a:p>
        </p:txBody>
      </p:sp>
      <p:sp>
        <p:nvSpPr>
          <p:cNvPr id="3" name="Footer Placeholder 2">
            <a:extLst>
              <a:ext uri="{FF2B5EF4-FFF2-40B4-BE49-F238E27FC236}">
                <a16:creationId xmlns:a16="http://schemas.microsoft.com/office/drawing/2014/main" id="{4130EFD8-F70B-40DF-99A9-0E0FB1188DB6}"/>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8E7D1FCD-2945-44BD-A974-6C0EF3D9667D}"/>
              </a:ext>
            </a:extLst>
          </p:cNvPr>
          <p:cNvSpPr>
            <a:spLocks noGrp="1"/>
          </p:cNvSpPr>
          <p:nvPr>
            <p:ph type="sldNum" sz="quarter" idx="12"/>
          </p:nvPr>
        </p:nvSpPr>
        <p:spPr/>
        <p:txBody>
          <a:bodyPr/>
          <a:lstStyle/>
          <a:p>
            <a:fld id="{39C6B835-EB63-4AE7-9628-740A286606E4}" type="slidenum">
              <a:rPr lang="en-GB" smtClean="0"/>
              <a:t>15</a:t>
            </a:fld>
            <a:endParaRPr lang="en-GB"/>
          </a:p>
        </p:txBody>
      </p:sp>
      <p:sp>
        <p:nvSpPr>
          <p:cNvPr id="6" name="TextBox 5">
            <a:extLst>
              <a:ext uri="{FF2B5EF4-FFF2-40B4-BE49-F238E27FC236}">
                <a16:creationId xmlns:a16="http://schemas.microsoft.com/office/drawing/2014/main" id="{49337D8D-CBC2-4CD4-B48F-71161ACA1B7A}"/>
              </a:ext>
            </a:extLst>
          </p:cNvPr>
          <p:cNvSpPr txBox="1"/>
          <p:nvPr/>
        </p:nvSpPr>
        <p:spPr>
          <a:xfrm flipH="1">
            <a:off x="5343512" y="2553616"/>
            <a:ext cx="6655892" cy="276999"/>
          </a:xfrm>
          <a:prstGeom prst="rect">
            <a:avLst/>
          </a:prstGeom>
          <a:noFill/>
        </p:spPr>
        <p:txBody>
          <a:bodyPr wrap="square" lIns="0" tIns="0" rIns="0" bIns="0" rtlCol="0">
            <a:spAutoFit/>
          </a:bodyPr>
          <a:lstStyle/>
          <a:p>
            <a:pPr marL="0" algn="l">
              <a:spcBef>
                <a:spcPts val="200"/>
              </a:spcBef>
              <a:spcAft>
                <a:spcPts val="200"/>
              </a:spcAft>
            </a:pPr>
            <a:r>
              <a:rPr lang="en-GB" dirty="0"/>
              <a:t>How can you explain the inheritance of maple syrup urine disease?</a:t>
            </a:r>
          </a:p>
        </p:txBody>
      </p:sp>
      <p:sp>
        <p:nvSpPr>
          <p:cNvPr id="7" name="TextBox 6">
            <a:extLst>
              <a:ext uri="{FF2B5EF4-FFF2-40B4-BE49-F238E27FC236}">
                <a16:creationId xmlns:a16="http://schemas.microsoft.com/office/drawing/2014/main" id="{991124AB-EE63-4E99-A780-39C2EEBAEDAD}"/>
              </a:ext>
            </a:extLst>
          </p:cNvPr>
          <p:cNvSpPr txBox="1"/>
          <p:nvPr/>
        </p:nvSpPr>
        <p:spPr>
          <a:xfrm>
            <a:off x="550800" y="3247761"/>
            <a:ext cx="3876821" cy="276999"/>
          </a:xfrm>
          <a:prstGeom prst="rect">
            <a:avLst/>
          </a:prstGeom>
          <a:noFill/>
        </p:spPr>
        <p:txBody>
          <a:bodyPr wrap="square" lIns="0" tIns="0" rIns="0" bIns="0" rtlCol="0">
            <a:spAutoFit/>
          </a:bodyPr>
          <a:lstStyle/>
          <a:p>
            <a:pPr marL="0" algn="l">
              <a:spcBef>
                <a:spcPts val="200"/>
              </a:spcBef>
              <a:spcAft>
                <a:spcPts val="200"/>
              </a:spcAft>
            </a:pPr>
            <a:r>
              <a:rPr lang="en-GB" dirty="0"/>
              <a:t>Titration</a:t>
            </a:r>
            <a:r>
              <a:rPr lang="en-GB" sz="1400" dirty="0"/>
              <a:t> </a:t>
            </a:r>
          </a:p>
        </p:txBody>
      </p:sp>
      <p:sp>
        <p:nvSpPr>
          <p:cNvPr id="8" name="TextBox 7">
            <a:extLst>
              <a:ext uri="{FF2B5EF4-FFF2-40B4-BE49-F238E27FC236}">
                <a16:creationId xmlns:a16="http://schemas.microsoft.com/office/drawing/2014/main" id="{1BED46F8-DE81-473E-9676-512D6873A402}"/>
              </a:ext>
            </a:extLst>
          </p:cNvPr>
          <p:cNvSpPr txBox="1"/>
          <p:nvPr/>
        </p:nvSpPr>
        <p:spPr>
          <a:xfrm flipH="1">
            <a:off x="5343512" y="3247760"/>
            <a:ext cx="5796495" cy="276999"/>
          </a:xfrm>
          <a:prstGeom prst="rect">
            <a:avLst/>
          </a:prstGeom>
          <a:noFill/>
        </p:spPr>
        <p:txBody>
          <a:bodyPr wrap="square" lIns="0" tIns="0" rIns="0" bIns="0" rtlCol="0">
            <a:spAutoFit/>
          </a:bodyPr>
          <a:lstStyle/>
          <a:p>
            <a:pPr marL="0" algn="l">
              <a:spcBef>
                <a:spcPts val="200"/>
              </a:spcBef>
              <a:spcAft>
                <a:spcPts val="200"/>
              </a:spcAft>
            </a:pPr>
            <a:r>
              <a:rPr lang="en-GB" dirty="0"/>
              <a:t>Which indigestion tablet is the most effective? </a:t>
            </a:r>
          </a:p>
        </p:txBody>
      </p:sp>
      <p:sp>
        <p:nvSpPr>
          <p:cNvPr id="9" name="TextBox 8">
            <a:extLst>
              <a:ext uri="{FF2B5EF4-FFF2-40B4-BE49-F238E27FC236}">
                <a16:creationId xmlns:a16="http://schemas.microsoft.com/office/drawing/2014/main" id="{9084F268-6302-4918-96E6-CA6FE2882F4A}"/>
              </a:ext>
            </a:extLst>
          </p:cNvPr>
          <p:cNvSpPr txBox="1"/>
          <p:nvPr/>
        </p:nvSpPr>
        <p:spPr>
          <a:xfrm>
            <a:off x="550800" y="2567908"/>
            <a:ext cx="5287618" cy="276999"/>
          </a:xfrm>
          <a:prstGeom prst="rect">
            <a:avLst/>
          </a:prstGeom>
          <a:noFill/>
        </p:spPr>
        <p:txBody>
          <a:bodyPr wrap="square" lIns="0" tIns="0" rIns="0" bIns="0" rtlCol="0">
            <a:spAutoFit/>
          </a:bodyPr>
          <a:lstStyle/>
          <a:p>
            <a:pPr marL="0" algn="l">
              <a:spcBef>
                <a:spcPts val="200"/>
              </a:spcBef>
              <a:spcAft>
                <a:spcPts val="200"/>
              </a:spcAft>
            </a:pPr>
            <a:r>
              <a:rPr lang="en-GB" dirty="0"/>
              <a:t>Autosomal Recessive inheritance crosses </a:t>
            </a:r>
          </a:p>
        </p:txBody>
      </p:sp>
      <p:sp>
        <p:nvSpPr>
          <p:cNvPr id="13" name="TextBox 12">
            <a:extLst>
              <a:ext uri="{FF2B5EF4-FFF2-40B4-BE49-F238E27FC236}">
                <a16:creationId xmlns:a16="http://schemas.microsoft.com/office/drawing/2014/main" id="{008D64EE-A04A-428F-9297-F5B12E313D65}"/>
              </a:ext>
            </a:extLst>
          </p:cNvPr>
          <p:cNvSpPr txBox="1"/>
          <p:nvPr/>
        </p:nvSpPr>
        <p:spPr>
          <a:xfrm>
            <a:off x="546925" y="3976130"/>
            <a:ext cx="9342946" cy="276999"/>
          </a:xfrm>
          <a:prstGeom prst="rect">
            <a:avLst/>
          </a:prstGeom>
          <a:noFill/>
        </p:spPr>
        <p:txBody>
          <a:bodyPr wrap="square" lIns="0" tIns="0" rIns="0" bIns="0" rtlCol="0">
            <a:spAutoFit/>
          </a:bodyPr>
          <a:lstStyle/>
          <a:p>
            <a:pPr marL="0" algn="l">
              <a:spcBef>
                <a:spcPts val="200"/>
              </a:spcBef>
              <a:spcAft>
                <a:spcPts val="200"/>
              </a:spcAft>
            </a:pPr>
            <a:r>
              <a:rPr lang="en-GB" b="1" dirty="0">
                <a:solidFill>
                  <a:schemeClr val="tx2"/>
                </a:solidFill>
              </a:rPr>
              <a:t>Think of a topic you are going to teach. What question could you lead your lesson with?</a:t>
            </a:r>
            <a:r>
              <a:rPr lang="en-GB" dirty="0">
                <a:solidFill>
                  <a:schemeClr val="tx2"/>
                </a:solidFill>
              </a:rPr>
              <a:t>  </a:t>
            </a:r>
          </a:p>
        </p:txBody>
      </p:sp>
    </p:spTree>
    <p:extLst>
      <p:ext uri="{BB962C8B-B14F-4D97-AF65-F5344CB8AC3E}">
        <p14:creationId xmlns:p14="http://schemas.microsoft.com/office/powerpoint/2010/main" val="286613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A08C0E-3ACF-4273-925C-E1BC111C0EEB}"/>
              </a:ext>
            </a:extLst>
          </p:cNvPr>
          <p:cNvSpPr>
            <a:spLocks noGrp="1"/>
          </p:cNvSpPr>
          <p:nvPr>
            <p:ph type="title"/>
          </p:nvPr>
        </p:nvSpPr>
        <p:spPr>
          <a:xfrm>
            <a:off x="550800" y="550800"/>
            <a:ext cx="11386033" cy="1163763"/>
          </a:xfrm>
        </p:spPr>
        <p:txBody>
          <a:bodyPr/>
          <a:lstStyle/>
          <a:p>
            <a:r>
              <a:rPr lang="en-GB" dirty="0"/>
              <a:t>How do we get students thinking about their learning in unfamiliar contexts? </a:t>
            </a:r>
          </a:p>
        </p:txBody>
      </p:sp>
      <p:sp>
        <p:nvSpPr>
          <p:cNvPr id="2" name="Content Placeholder 1">
            <a:extLst>
              <a:ext uri="{FF2B5EF4-FFF2-40B4-BE49-F238E27FC236}">
                <a16:creationId xmlns:a16="http://schemas.microsoft.com/office/drawing/2014/main" id="{35A3DB20-959B-4039-9CE7-A97959B14F17}"/>
              </a:ext>
            </a:extLst>
          </p:cNvPr>
          <p:cNvSpPr>
            <a:spLocks noGrp="1"/>
          </p:cNvSpPr>
          <p:nvPr>
            <p:ph idx="1"/>
          </p:nvPr>
        </p:nvSpPr>
        <p:spPr>
          <a:xfrm>
            <a:off x="550800" y="1962000"/>
            <a:ext cx="10969099" cy="3198856"/>
          </a:xfrm>
        </p:spPr>
        <p:txBody>
          <a:bodyPr>
            <a:normAutofit/>
          </a:bodyPr>
          <a:lstStyle/>
          <a:p>
            <a:r>
              <a:rPr lang="en-GB" dirty="0"/>
              <a:t>Start with a familiar context and then follow up with unfamiliar context questions.</a:t>
            </a:r>
          </a:p>
          <a:p>
            <a:endParaRPr lang="en-GB" dirty="0"/>
          </a:p>
          <a:p>
            <a:endParaRPr lang="en-GB" dirty="0"/>
          </a:p>
          <a:p>
            <a:endParaRPr lang="en-GB" dirty="0"/>
          </a:p>
          <a:p>
            <a:endParaRPr lang="en-GB" dirty="0">
              <a:solidFill>
                <a:schemeClr val="tx1"/>
              </a:solidFill>
            </a:endParaRPr>
          </a:p>
          <a:p>
            <a:r>
              <a:rPr lang="en-GB" dirty="0">
                <a:solidFill>
                  <a:schemeClr val="tx1"/>
                </a:solidFill>
              </a:rPr>
              <a:t>Could learners design their own questions to make the concept more challenging? </a:t>
            </a:r>
          </a:p>
          <a:p>
            <a:endParaRPr lang="en-GB" dirty="0"/>
          </a:p>
        </p:txBody>
      </p:sp>
      <p:sp>
        <p:nvSpPr>
          <p:cNvPr id="3" name="Footer Placeholder 2">
            <a:extLst>
              <a:ext uri="{FF2B5EF4-FFF2-40B4-BE49-F238E27FC236}">
                <a16:creationId xmlns:a16="http://schemas.microsoft.com/office/drawing/2014/main" id="{4130EFD8-F70B-40DF-99A9-0E0FB1188DB6}"/>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8E7D1FCD-2945-44BD-A974-6C0EF3D9667D}"/>
              </a:ext>
            </a:extLst>
          </p:cNvPr>
          <p:cNvSpPr>
            <a:spLocks noGrp="1"/>
          </p:cNvSpPr>
          <p:nvPr>
            <p:ph type="sldNum" sz="quarter" idx="12"/>
          </p:nvPr>
        </p:nvSpPr>
        <p:spPr/>
        <p:txBody>
          <a:bodyPr/>
          <a:lstStyle/>
          <a:p>
            <a:fld id="{39C6B835-EB63-4AE7-9628-740A286606E4}" type="slidenum">
              <a:rPr lang="en-GB" smtClean="0"/>
              <a:t>16</a:t>
            </a:fld>
            <a:endParaRPr lang="en-GB"/>
          </a:p>
        </p:txBody>
      </p:sp>
      <p:pic>
        <p:nvPicPr>
          <p:cNvPr id="7" name="Picture 6">
            <a:extLst>
              <a:ext uri="{FF2B5EF4-FFF2-40B4-BE49-F238E27FC236}">
                <a16:creationId xmlns:a16="http://schemas.microsoft.com/office/drawing/2014/main" id="{A9300FA1-BB78-4228-A958-1093E1BFDD00}"/>
              </a:ext>
            </a:extLst>
          </p:cNvPr>
          <p:cNvPicPr/>
          <p:nvPr/>
        </p:nvPicPr>
        <p:blipFill rotWithShape="1">
          <a:blip r:embed="rId3" cstate="print">
            <a:extLst>
              <a:ext uri="{28A0092B-C50C-407E-A947-70E740481C1C}">
                <a14:useLocalDpi xmlns:a14="http://schemas.microsoft.com/office/drawing/2010/main" val="0"/>
              </a:ext>
            </a:extLst>
          </a:blip>
          <a:srcRect r="728"/>
          <a:stretch/>
        </p:blipFill>
        <p:spPr>
          <a:xfrm>
            <a:off x="550800" y="2723842"/>
            <a:ext cx="7929171" cy="1151472"/>
          </a:xfrm>
          <a:prstGeom prst="rect">
            <a:avLst/>
          </a:prstGeom>
        </p:spPr>
      </p:pic>
    </p:spTree>
    <p:extLst>
      <p:ext uri="{BB962C8B-B14F-4D97-AF65-F5344CB8AC3E}">
        <p14:creationId xmlns:p14="http://schemas.microsoft.com/office/powerpoint/2010/main" val="387837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B5B4-ADDF-492F-A2FD-2EEB133D8BB4}"/>
              </a:ext>
            </a:extLst>
          </p:cNvPr>
          <p:cNvSpPr>
            <a:spLocks noGrp="1"/>
          </p:cNvSpPr>
          <p:nvPr>
            <p:ph type="title"/>
          </p:nvPr>
        </p:nvSpPr>
        <p:spPr/>
        <p:txBody>
          <a:bodyPr>
            <a:normAutofit fontScale="90000"/>
          </a:bodyPr>
          <a:lstStyle/>
          <a:p>
            <a:r>
              <a:rPr lang="en-GB" dirty="0"/>
              <a:t>Recognising the science behind the question</a:t>
            </a:r>
          </a:p>
        </p:txBody>
      </p:sp>
      <p:sp>
        <p:nvSpPr>
          <p:cNvPr id="3" name="Slide Number Placeholder 2">
            <a:extLst>
              <a:ext uri="{FF2B5EF4-FFF2-40B4-BE49-F238E27FC236}">
                <a16:creationId xmlns:a16="http://schemas.microsoft.com/office/drawing/2014/main" id="{413DB91D-264C-4145-A45C-9D499A3D1D6B}"/>
              </a:ext>
            </a:extLst>
          </p:cNvPr>
          <p:cNvSpPr>
            <a:spLocks noGrp="1"/>
          </p:cNvSpPr>
          <p:nvPr>
            <p:ph type="sldNum" sz="quarter" idx="11"/>
          </p:nvPr>
        </p:nvSpPr>
        <p:spPr/>
        <p:txBody>
          <a:bodyPr/>
          <a:lstStyle/>
          <a:p>
            <a:fld id="{39C6B835-EB63-4AE7-9628-740A286606E4}" type="slidenum">
              <a:rPr lang="en-GB" smtClean="0"/>
              <a:pPr/>
              <a:t>17</a:t>
            </a:fld>
            <a:endParaRPr lang="en-GB"/>
          </a:p>
        </p:txBody>
      </p:sp>
    </p:spTree>
    <p:extLst>
      <p:ext uri="{BB962C8B-B14F-4D97-AF65-F5344CB8AC3E}">
        <p14:creationId xmlns:p14="http://schemas.microsoft.com/office/powerpoint/2010/main" val="3757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A08C0E-3ACF-4273-925C-E1BC111C0EEB}"/>
              </a:ext>
            </a:extLst>
          </p:cNvPr>
          <p:cNvSpPr>
            <a:spLocks noGrp="1"/>
          </p:cNvSpPr>
          <p:nvPr>
            <p:ph type="title"/>
          </p:nvPr>
        </p:nvSpPr>
        <p:spPr>
          <a:xfrm>
            <a:off x="550863" y="549274"/>
            <a:ext cx="11090273" cy="1255463"/>
          </a:xfrm>
        </p:spPr>
        <p:txBody>
          <a:bodyPr/>
          <a:lstStyle/>
          <a:p>
            <a:r>
              <a:rPr lang="en-GB" dirty="0"/>
              <a:t>Recognising the science behind the question</a:t>
            </a:r>
          </a:p>
        </p:txBody>
      </p:sp>
      <p:sp>
        <p:nvSpPr>
          <p:cNvPr id="2" name="Content Placeholder 1">
            <a:extLst>
              <a:ext uri="{FF2B5EF4-FFF2-40B4-BE49-F238E27FC236}">
                <a16:creationId xmlns:a16="http://schemas.microsoft.com/office/drawing/2014/main" id="{35A3DB20-959B-4039-9CE7-A97959B14F17}"/>
              </a:ext>
            </a:extLst>
          </p:cNvPr>
          <p:cNvSpPr>
            <a:spLocks noGrp="1"/>
          </p:cNvSpPr>
          <p:nvPr>
            <p:ph idx="1"/>
          </p:nvPr>
        </p:nvSpPr>
        <p:spPr>
          <a:xfrm>
            <a:off x="550799" y="1962000"/>
            <a:ext cx="11090337" cy="3818188"/>
          </a:xfrm>
        </p:spPr>
        <p:txBody>
          <a:bodyPr>
            <a:normAutofit/>
          </a:bodyPr>
          <a:lstStyle/>
          <a:p>
            <a:pPr marL="271463" lvl="3" indent="-271463"/>
            <a:r>
              <a:rPr lang="en-GB" sz="1800" dirty="0"/>
              <a:t>Modelling is reminding learners to apply what they know by looking through the questions and understanding that they do know the science behind it.</a:t>
            </a:r>
          </a:p>
          <a:p>
            <a:pPr marL="271463" lvl="3" indent="-271463"/>
            <a:endParaRPr lang="en-GB" sz="1800" dirty="0"/>
          </a:p>
          <a:p>
            <a:pPr marL="271463" lvl="3" indent="-271463"/>
            <a:r>
              <a:rPr lang="en-GB" sz="1800" dirty="0"/>
              <a:t>Examples 7, 8 and 9 are all set in contexts learners are unlikely to have encountered (pp 12–16 of the booklet).</a:t>
            </a:r>
          </a:p>
          <a:p>
            <a:pPr marL="271463" lvl="3" indent="-271463"/>
            <a:endParaRPr lang="en-GB" sz="1800" dirty="0"/>
          </a:p>
          <a:p>
            <a:pPr marL="271463" lvl="3" indent="-271463"/>
            <a:r>
              <a:rPr lang="en-GB" sz="1800" dirty="0"/>
              <a:t>How might you model identifying the science that’s being assessed behind the context?</a:t>
            </a:r>
          </a:p>
          <a:p>
            <a:pPr marL="0" lvl="3" indent="0">
              <a:buNone/>
            </a:pPr>
            <a:endParaRPr lang="en-GB" sz="1800" dirty="0"/>
          </a:p>
        </p:txBody>
      </p:sp>
      <p:sp>
        <p:nvSpPr>
          <p:cNvPr id="3" name="Footer Placeholder 2">
            <a:extLst>
              <a:ext uri="{FF2B5EF4-FFF2-40B4-BE49-F238E27FC236}">
                <a16:creationId xmlns:a16="http://schemas.microsoft.com/office/drawing/2014/main" id="{4130EFD8-F70B-40DF-99A9-0E0FB1188DB6}"/>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8E7D1FCD-2945-44BD-A974-6C0EF3D9667D}"/>
              </a:ext>
            </a:extLst>
          </p:cNvPr>
          <p:cNvSpPr>
            <a:spLocks noGrp="1"/>
          </p:cNvSpPr>
          <p:nvPr>
            <p:ph type="sldNum" sz="quarter" idx="12"/>
          </p:nvPr>
        </p:nvSpPr>
        <p:spPr/>
        <p:txBody>
          <a:bodyPr/>
          <a:lstStyle/>
          <a:p>
            <a:fld id="{39C6B835-EB63-4AE7-9628-740A286606E4}" type="slidenum">
              <a:rPr lang="en-GB" smtClean="0"/>
              <a:t>18</a:t>
            </a:fld>
            <a:endParaRPr lang="en-GB"/>
          </a:p>
        </p:txBody>
      </p:sp>
    </p:spTree>
    <p:extLst>
      <p:ext uri="{BB962C8B-B14F-4D97-AF65-F5344CB8AC3E}">
        <p14:creationId xmlns:p14="http://schemas.microsoft.com/office/powerpoint/2010/main" val="76379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A08C0E-3ACF-4273-925C-E1BC111C0EEB}"/>
              </a:ext>
            </a:extLst>
          </p:cNvPr>
          <p:cNvSpPr>
            <a:spLocks noGrp="1"/>
          </p:cNvSpPr>
          <p:nvPr>
            <p:ph type="title"/>
          </p:nvPr>
        </p:nvSpPr>
        <p:spPr>
          <a:xfrm>
            <a:off x="550863" y="549274"/>
            <a:ext cx="11090273" cy="1255463"/>
          </a:xfrm>
        </p:spPr>
        <p:txBody>
          <a:bodyPr/>
          <a:lstStyle/>
          <a:p>
            <a:r>
              <a:rPr lang="en-GB" dirty="0"/>
              <a:t>Using practical questions to build confidence</a:t>
            </a:r>
          </a:p>
        </p:txBody>
      </p:sp>
      <p:sp>
        <p:nvSpPr>
          <p:cNvPr id="2" name="Content Placeholder 1">
            <a:extLst>
              <a:ext uri="{FF2B5EF4-FFF2-40B4-BE49-F238E27FC236}">
                <a16:creationId xmlns:a16="http://schemas.microsoft.com/office/drawing/2014/main" id="{35A3DB20-959B-4039-9CE7-A97959B14F17}"/>
              </a:ext>
            </a:extLst>
          </p:cNvPr>
          <p:cNvSpPr>
            <a:spLocks noGrp="1"/>
          </p:cNvSpPr>
          <p:nvPr>
            <p:ph idx="1"/>
          </p:nvPr>
        </p:nvSpPr>
        <p:spPr>
          <a:xfrm>
            <a:off x="550799" y="1962000"/>
            <a:ext cx="11090337" cy="3818188"/>
          </a:xfrm>
        </p:spPr>
        <p:txBody>
          <a:bodyPr>
            <a:normAutofit/>
          </a:bodyPr>
          <a:lstStyle/>
          <a:p>
            <a:pPr marL="271463" lvl="3" indent="-271463"/>
            <a:r>
              <a:rPr lang="en-GB" sz="1800" dirty="0"/>
              <a:t>Our GCSE exam questions cover aspects of practical skills, but not all of them in any one paper. </a:t>
            </a:r>
          </a:p>
          <a:p>
            <a:pPr marL="271463" lvl="3" indent="-271463">
              <a:buNone/>
            </a:pPr>
            <a:endParaRPr lang="en-GB" sz="1800" dirty="0"/>
          </a:p>
          <a:p>
            <a:pPr marL="533400" lvl="3" indent="-261938"/>
            <a:r>
              <a:rPr lang="en-GB" sz="1800" dirty="0"/>
              <a:t>Take any method and use targeted questions to explore the science behind the method.</a:t>
            </a:r>
          </a:p>
          <a:p>
            <a:pPr marL="533400" lvl="4" indent="-261938"/>
            <a:r>
              <a:rPr lang="en-GB" sz="1800" dirty="0"/>
              <a:t>Use a framework of generic questions to draw from for any method.</a:t>
            </a:r>
          </a:p>
          <a:p>
            <a:pPr marL="533400" lvl="4" indent="-261938"/>
            <a:r>
              <a:rPr lang="en-GB" sz="1800" dirty="0"/>
              <a:t>Questions can be adapted for specific methods or to change the demand.</a:t>
            </a:r>
          </a:p>
          <a:p>
            <a:pPr marL="271463" lvl="4" indent="-271463">
              <a:buNone/>
            </a:pPr>
            <a:endParaRPr lang="en-GB" sz="1800" dirty="0"/>
          </a:p>
          <a:p>
            <a:pPr marL="271463" lvl="3" indent="-271463"/>
            <a:r>
              <a:rPr lang="en-GB" sz="1800" dirty="0"/>
              <a:t>You could include tables of results for further analysis.</a:t>
            </a:r>
          </a:p>
          <a:p>
            <a:pPr marL="271463" lvl="3" indent="-271463"/>
            <a:endParaRPr lang="en-GB" sz="1800" dirty="0"/>
          </a:p>
          <a:p>
            <a:pPr marL="271463" lvl="3" indent="-271463"/>
            <a:r>
              <a:rPr lang="en-GB" sz="1800" dirty="0"/>
              <a:t>Start with a familiar context then progress to unfamiliar ones to build confidence.</a:t>
            </a:r>
          </a:p>
        </p:txBody>
      </p:sp>
      <p:sp>
        <p:nvSpPr>
          <p:cNvPr id="3" name="Footer Placeholder 2">
            <a:extLst>
              <a:ext uri="{FF2B5EF4-FFF2-40B4-BE49-F238E27FC236}">
                <a16:creationId xmlns:a16="http://schemas.microsoft.com/office/drawing/2014/main" id="{4130EFD8-F70B-40DF-99A9-0E0FB1188DB6}"/>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8E7D1FCD-2945-44BD-A974-6C0EF3D9667D}"/>
              </a:ext>
            </a:extLst>
          </p:cNvPr>
          <p:cNvSpPr>
            <a:spLocks noGrp="1"/>
          </p:cNvSpPr>
          <p:nvPr>
            <p:ph type="sldNum" sz="quarter" idx="12"/>
          </p:nvPr>
        </p:nvSpPr>
        <p:spPr/>
        <p:txBody>
          <a:bodyPr/>
          <a:lstStyle/>
          <a:p>
            <a:fld id="{39C6B835-EB63-4AE7-9628-740A286606E4}" type="slidenum">
              <a:rPr lang="en-GB" smtClean="0"/>
              <a:t>19</a:t>
            </a:fld>
            <a:endParaRPr lang="en-GB"/>
          </a:p>
        </p:txBody>
      </p:sp>
    </p:spTree>
    <p:extLst>
      <p:ext uri="{BB962C8B-B14F-4D97-AF65-F5344CB8AC3E}">
        <p14:creationId xmlns:p14="http://schemas.microsoft.com/office/powerpoint/2010/main" val="412145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158-C964-ADF4-A6FC-8F1A19AF881D}"/>
              </a:ext>
            </a:extLst>
          </p:cNvPr>
          <p:cNvSpPr>
            <a:spLocks noGrp="1"/>
          </p:cNvSpPr>
          <p:nvPr>
            <p:ph type="title"/>
          </p:nvPr>
        </p:nvSpPr>
        <p:spPr/>
        <p:txBody>
          <a:bodyPr/>
          <a:lstStyle/>
          <a:p>
            <a:r>
              <a:rPr lang="en-GB" dirty="0"/>
              <a:t>Welcome</a:t>
            </a:r>
            <a:br>
              <a:rPr lang="en-GB" dirty="0"/>
            </a:br>
            <a:endParaRPr lang="en-GB" dirty="0"/>
          </a:p>
        </p:txBody>
      </p:sp>
      <p:sp>
        <p:nvSpPr>
          <p:cNvPr id="3" name="Slide Number Placeholder 2">
            <a:extLst>
              <a:ext uri="{FF2B5EF4-FFF2-40B4-BE49-F238E27FC236}">
                <a16:creationId xmlns:a16="http://schemas.microsoft.com/office/drawing/2014/main" id="{3D8BD947-42B6-DE1D-9F75-47F35441A94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prstClr val="white"/>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dirty="0">
              <a:ln>
                <a:noFill/>
              </a:ln>
              <a:solidFill>
                <a:prstClr val="white"/>
              </a:solidFill>
              <a:effectLst/>
              <a:uLnTx/>
              <a:uFillTx/>
              <a:latin typeface="Source Sans Pro"/>
              <a:ea typeface="+mn-ea"/>
              <a:cs typeface="+mn-cs"/>
            </a:endParaRPr>
          </a:p>
        </p:txBody>
      </p:sp>
      <p:pic>
        <p:nvPicPr>
          <p:cNvPr id="5" name="Picture 4">
            <a:extLst>
              <a:ext uri="{FF2B5EF4-FFF2-40B4-BE49-F238E27FC236}">
                <a16:creationId xmlns:a16="http://schemas.microsoft.com/office/drawing/2014/main" id="{A12CD895-3B4E-6C1F-B2B4-B221E798A644}"/>
              </a:ext>
            </a:extLst>
          </p:cNvPr>
          <p:cNvPicPr>
            <a:picLocks noChangeAspect="1"/>
          </p:cNvPicPr>
          <p:nvPr/>
        </p:nvPicPr>
        <p:blipFill>
          <a:blip r:embed="rId3"/>
          <a:stretch>
            <a:fillRect/>
          </a:stretch>
        </p:blipFill>
        <p:spPr>
          <a:xfrm>
            <a:off x="550862" y="6084116"/>
            <a:ext cx="7328027" cy="451143"/>
          </a:xfrm>
          <a:prstGeom prst="rect">
            <a:avLst/>
          </a:prstGeom>
        </p:spPr>
      </p:pic>
    </p:spTree>
    <p:extLst>
      <p:ext uri="{BB962C8B-B14F-4D97-AF65-F5344CB8AC3E}">
        <p14:creationId xmlns:p14="http://schemas.microsoft.com/office/powerpoint/2010/main" val="223547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17B3-0D41-45E6-AB93-0B07F999B6E9}"/>
              </a:ext>
            </a:extLst>
          </p:cNvPr>
          <p:cNvSpPr>
            <a:spLocks noGrp="1"/>
          </p:cNvSpPr>
          <p:nvPr>
            <p:ph type="title"/>
          </p:nvPr>
        </p:nvSpPr>
        <p:spPr>
          <a:xfrm>
            <a:off x="550863" y="549275"/>
            <a:ext cx="11090275" cy="1213496"/>
          </a:xfrm>
        </p:spPr>
        <p:txBody>
          <a:bodyPr/>
          <a:lstStyle/>
          <a:p>
            <a:r>
              <a:rPr lang="en-GB" dirty="0"/>
              <a:t>Interrogate practicals using exam questions </a:t>
            </a:r>
            <a:br>
              <a:rPr lang="en-GB" dirty="0"/>
            </a:br>
            <a:endParaRPr lang="en-GB" dirty="0"/>
          </a:p>
        </p:txBody>
      </p:sp>
      <p:sp>
        <p:nvSpPr>
          <p:cNvPr id="4" name="Footer Placeholder 3">
            <a:extLst>
              <a:ext uri="{FF2B5EF4-FFF2-40B4-BE49-F238E27FC236}">
                <a16:creationId xmlns:a16="http://schemas.microsoft.com/office/drawing/2014/main" id="{3DAA924B-FC52-419A-84D5-08FD6E088AD5}"/>
              </a:ext>
            </a:extLst>
          </p:cNvPr>
          <p:cNvSpPr>
            <a:spLocks noGrp="1"/>
          </p:cNvSpPr>
          <p:nvPr>
            <p:ph type="ftr" sz="quarter" idx="11"/>
          </p:nvPr>
        </p:nvSpPr>
        <p:spPr/>
        <p:txBody>
          <a:bodyPr/>
          <a:lstStyle/>
          <a:p>
            <a:r>
              <a:rPr lang="en-GB" dirty="0"/>
              <a:t>Copyright © 2024 AQA and its licensors. All rights reserved.</a:t>
            </a:r>
          </a:p>
        </p:txBody>
      </p:sp>
      <p:sp>
        <p:nvSpPr>
          <p:cNvPr id="5" name="Slide Number Placeholder 4">
            <a:extLst>
              <a:ext uri="{FF2B5EF4-FFF2-40B4-BE49-F238E27FC236}">
                <a16:creationId xmlns:a16="http://schemas.microsoft.com/office/drawing/2014/main" id="{9D533EA6-88F5-4A18-95FA-7B0F66676EA8}"/>
              </a:ext>
            </a:extLst>
          </p:cNvPr>
          <p:cNvSpPr>
            <a:spLocks noGrp="1"/>
          </p:cNvSpPr>
          <p:nvPr>
            <p:ph type="sldNum" sz="quarter" idx="12"/>
          </p:nvPr>
        </p:nvSpPr>
        <p:spPr/>
        <p:txBody>
          <a:bodyPr/>
          <a:lstStyle/>
          <a:p>
            <a:fld id="{39C6B835-EB63-4AE7-9628-740A286606E4}" type="slidenum">
              <a:rPr lang="en-GB" smtClean="0"/>
              <a:t>20</a:t>
            </a:fld>
            <a:endParaRPr lang="en-GB"/>
          </a:p>
        </p:txBody>
      </p:sp>
      <p:pic>
        <p:nvPicPr>
          <p:cNvPr id="6" name="Picture 5">
            <a:extLst>
              <a:ext uri="{FF2B5EF4-FFF2-40B4-BE49-F238E27FC236}">
                <a16:creationId xmlns:a16="http://schemas.microsoft.com/office/drawing/2014/main" id="{97796CAC-40EB-458D-A5C1-BAFD238C57A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50800" y="1962000"/>
            <a:ext cx="6406530" cy="4081106"/>
          </a:xfrm>
          <a:prstGeom prst="rect">
            <a:avLst/>
          </a:prstGeom>
        </p:spPr>
      </p:pic>
      <p:graphicFrame>
        <p:nvGraphicFramePr>
          <p:cNvPr id="7" name="Table 6">
            <a:extLst>
              <a:ext uri="{FF2B5EF4-FFF2-40B4-BE49-F238E27FC236}">
                <a16:creationId xmlns:a16="http://schemas.microsoft.com/office/drawing/2014/main" id="{78CE5EFD-121D-4895-BD8C-4ECD28DC6DCB}"/>
              </a:ext>
            </a:extLst>
          </p:cNvPr>
          <p:cNvGraphicFramePr>
            <a:graphicFrameLocks noGrp="1"/>
          </p:cNvGraphicFramePr>
          <p:nvPr>
            <p:extLst>
              <p:ext uri="{D42A27DB-BD31-4B8C-83A1-F6EECF244321}">
                <p14:modId xmlns:p14="http://schemas.microsoft.com/office/powerpoint/2010/main" val="3231243936"/>
              </p:ext>
            </p:extLst>
          </p:nvPr>
        </p:nvGraphicFramePr>
        <p:xfrm>
          <a:off x="5234609" y="4492487"/>
          <a:ext cx="6406529" cy="2057400"/>
        </p:xfrm>
        <a:graphic>
          <a:graphicData uri="http://schemas.openxmlformats.org/drawingml/2006/table">
            <a:tbl>
              <a:tblPr firstRow="1" firstCol="1" bandRow="1">
                <a:tableStyleId>{5C22544A-7EE6-4342-B048-85BDC9FD1C3A}</a:tableStyleId>
              </a:tblPr>
              <a:tblGrid>
                <a:gridCol w="1102691">
                  <a:extLst>
                    <a:ext uri="{9D8B030D-6E8A-4147-A177-3AD203B41FA5}">
                      <a16:colId xmlns:a16="http://schemas.microsoft.com/office/drawing/2014/main" val="1362281698"/>
                    </a:ext>
                  </a:extLst>
                </a:gridCol>
                <a:gridCol w="5303838">
                  <a:extLst>
                    <a:ext uri="{9D8B030D-6E8A-4147-A177-3AD203B41FA5}">
                      <a16:colId xmlns:a16="http://schemas.microsoft.com/office/drawing/2014/main" val="114509588"/>
                    </a:ext>
                  </a:extLst>
                </a:gridCol>
              </a:tblGrid>
              <a:tr h="1623554">
                <a:tc>
                  <a:txBody>
                    <a:bodyPr/>
                    <a:lstStyle/>
                    <a:p>
                      <a:pPr>
                        <a:lnSpc>
                          <a:spcPts val="1300"/>
                        </a:lnSpc>
                        <a:spcAft>
                          <a:spcPts val="0"/>
                        </a:spcAft>
                      </a:pPr>
                      <a:r>
                        <a:rPr lang="en-GB" sz="1800" dirty="0">
                          <a:effectLst/>
                        </a:rPr>
                        <a:t>Variables</a:t>
                      </a:r>
                    </a:p>
                    <a:p>
                      <a:pPr>
                        <a:lnSpc>
                          <a:spcPts val="1300"/>
                        </a:lnSpc>
                        <a:spcAft>
                          <a:spcPts val="0"/>
                        </a:spcAft>
                      </a:pPr>
                      <a:r>
                        <a:rPr lang="en-GB" sz="1800" dirty="0">
                          <a:effectLst/>
                        </a:rPr>
                        <a:t> </a:t>
                      </a:r>
                      <a:endParaRPr lang="en-GB" sz="18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68580" marB="68580"/>
                </a:tc>
                <a:tc>
                  <a:txBody>
                    <a:bodyPr/>
                    <a:lstStyle/>
                    <a:p>
                      <a:pPr marL="342900" lvl="0" indent="-342900" rtl="0">
                        <a:lnSpc>
                          <a:spcPct val="100000"/>
                        </a:lnSpc>
                        <a:spcAft>
                          <a:spcPts val="0"/>
                        </a:spcAft>
                        <a:buFont typeface="Symbol" panose="05050102010706020507" pitchFamily="18" charset="2"/>
                        <a:buChar char=""/>
                      </a:pPr>
                      <a:r>
                        <a:rPr lang="en-GB" sz="1800" dirty="0">
                          <a:effectLst/>
                        </a:rPr>
                        <a:t>Is the learner changing any variables in this investigation?</a:t>
                      </a:r>
                    </a:p>
                    <a:p>
                      <a:pPr marL="342900" lvl="0" indent="-342900">
                        <a:lnSpc>
                          <a:spcPct val="100000"/>
                        </a:lnSpc>
                        <a:spcAft>
                          <a:spcPts val="0"/>
                        </a:spcAft>
                        <a:buFont typeface="Symbol" panose="05050102010706020507" pitchFamily="18" charset="2"/>
                        <a:buChar char=""/>
                      </a:pPr>
                      <a:r>
                        <a:rPr lang="en-GB" sz="1800" dirty="0">
                          <a:effectLst/>
                        </a:rPr>
                        <a:t>What variables are they changing?</a:t>
                      </a:r>
                    </a:p>
                    <a:p>
                      <a:pPr marL="342900" lvl="0" indent="-342900">
                        <a:lnSpc>
                          <a:spcPct val="100000"/>
                        </a:lnSpc>
                        <a:spcAft>
                          <a:spcPts val="0"/>
                        </a:spcAft>
                        <a:buFont typeface="Symbol" panose="05050102010706020507" pitchFamily="18" charset="2"/>
                        <a:buChar char=""/>
                      </a:pPr>
                      <a:r>
                        <a:rPr lang="en-GB" sz="1800" dirty="0">
                          <a:effectLst/>
                        </a:rPr>
                        <a:t>Why are they changing that variable?</a:t>
                      </a:r>
                    </a:p>
                    <a:p>
                      <a:pPr marL="342900" lvl="0" indent="-342900">
                        <a:lnSpc>
                          <a:spcPct val="100000"/>
                        </a:lnSpc>
                        <a:spcAft>
                          <a:spcPts val="0"/>
                        </a:spcAft>
                        <a:buFont typeface="Symbol" panose="05050102010706020507" pitchFamily="18" charset="2"/>
                        <a:buChar char=""/>
                      </a:pPr>
                      <a:r>
                        <a:rPr lang="en-GB" sz="1800" dirty="0">
                          <a:effectLst/>
                        </a:rPr>
                        <a:t>What is the independent variable?</a:t>
                      </a:r>
                    </a:p>
                    <a:p>
                      <a:pPr marL="342900" lvl="0" indent="-342900">
                        <a:lnSpc>
                          <a:spcPct val="100000"/>
                        </a:lnSpc>
                        <a:spcAft>
                          <a:spcPts val="0"/>
                        </a:spcAft>
                        <a:buFont typeface="Symbol" panose="05050102010706020507" pitchFamily="18" charset="2"/>
                        <a:buChar char=""/>
                      </a:pPr>
                      <a:r>
                        <a:rPr lang="en-GB" sz="1800" dirty="0">
                          <a:effectLst/>
                        </a:rPr>
                        <a:t>What is the dependent variable?</a:t>
                      </a:r>
                    </a:p>
                    <a:p>
                      <a:pPr marL="342900" lvl="0" indent="-342900">
                        <a:lnSpc>
                          <a:spcPct val="100000"/>
                        </a:lnSpc>
                        <a:spcAft>
                          <a:spcPts val="0"/>
                        </a:spcAft>
                        <a:buFont typeface="Symbol" panose="05050102010706020507" pitchFamily="18" charset="2"/>
                        <a:buChar char=""/>
                      </a:pPr>
                      <a:r>
                        <a:rPr lang="en-GB" sz="1800" dirty="0">
                          <a:effectLst/>
                        </a:rPr>
                        <a:t>What variables to they need to keep the same?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68580" marB="68580"/>
                </a:tc>
                <a:extLst>
                  <a:ext uri="{0D108BD9-81ED-4DB2-BD59-A6C34878D82A}">
                    <a16:rowId xmlns:a16="http://schemas.microsoft.com/office/drawing/2014/main" val="3520867094"/>
                  </a:ext>
                </a:extLst>
              </a:tr>
            </a:tbl>
          </a:graphicData>
        </a:graphic>
      </p:graphicFrame>
    </p:spTree>
    <p:extLst>
      <p:ext uri="{BB962C8B-B14F-4D97-AF65-F5344CB8AC3E}">
        <p14:creationId xmlns:p14="http://schemas.microsoft.com/office/powerpoint/2010/main" val="393312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A08C0E-3ACF-4273-925C-E1BC111C0EEB}"/>
              </a:ext>
            </a:extLst>
          </p:cNvPr>
          <p:cNvSpPr>
            <a:spLocks noGrp="1"/>
          </p:cNvSpPr>
          <p:nvPr>
            <p:ph type="title"/>
          </p:nvPr>
        </p:nvSpPr>
        <p:spPr>
          <a:xfrm>
            <a:off x="550863" y="491402"/>
            <a:ext cx="11090275" cy="1185788"/>
          </a:xfrm>
        </p:spPr>
        <p:txBody>
          <a:bodyPr/>
          <a:lstStyle/>
          <a:p>
            <a:r>
              <a:rPr lang="en-GB" dirty="0"/>
              <a:t>Practicals with a twist </a:t>
            </a:r>
          </a:p>
        </p:txBody>
      </p:sp>
      <p:sp>
        <p:nvSpPr>
          <p:cNvPr id="2" name="Content Placeholder 1">
            <a:extLst>
              <a:ext uri="{FF2B5EF4-FFF2-40B4-BE49-F238E27FC236}">
                <a16:creationId xmlns:a16="http://schemas.microsoft.com/office/drawing/2014/main" id="{35A3DB20-959B-4039-9CE7-A97959B14F17}"/>
              </a:ext>
            </a:extLst>
          </p:cNvPr>
          <p:cNvSpPr>
            <a:spLocks noGrp="1"/>
          </p:cNvSpPr>
          <p:nvPr>
            <p:ph idx="1"/>
          </p:nvPr>
        </p:nvSpPr>
        <p:spPr>
          <a:xfrm>
            <a:off x="550799" y="1962000"/>
            <a:ext cx="10903263" cy="3905400"/>
          </a:xfrm>
        </p:spPr>
        <p:txBody>
          <a:bodyPr>
            <a:normAutofit/>
          </a:bodyPr>
          <a:lstStyle/>
          <a:p>
            <a:pPr lvl="3">
              <a:spcBef>
                <a:spcPts val="0"/>
              </a:spcBef>
            </a:pPr>
            <a:r>
              <a:rPr lang="en-GB" sz="1800" dirty="0"/>
              <a:t>Using indigestion tablets to neutralise acid</a:t>
            </a:r>
          </a:p>
          <a:p>
            <a:pPr lvl="3">
              <a:lnSpc>
                <a:spcPct val="200000"/>
              </a:lnSpc>
            </a:pPr>
            <a:r>
              <a:rPr lang="en-GB" sz="1800" dirty="0"/>
              <a:t>Appearing cross </a:t>
            </a:r>
          </a:p>
          <a:p>
            <a:pPr lvl="3">
              <a:lnSpc>
                <a:spcPct val="200000"/>
              </a:lnSpc>
            </a:pPr>
            <a:r>
              <a:rPr lang="en-GB" sz="1800" dirty="0"/>
              <a:t>Burning magnesium </a:t>
            </a:r>
          </a:p>
          <a:p>
            <a:pPr marL="0" lvl="3" indent="0">
              <a:buNone/>
            </a:pPr>
            <a:endParaRPr lang="en-GB" dirty="0"/>
          </a:p>
          <a:p>
            <a:pPr marL="0" lvl="3" indent="0">
              <a:buNone/>
            </a:pPr>
            <a:endParaRPr lang="en-GB" dirty="0"/>
          </a:p>
        </p:txBody>
      </p:sp>
      <p:sp>
        <p:nvSpPr>
          <p:cNvPr id="3" name="Footer Placeholder 2">
            <a:extLst>
              <a:ext uri="{FF2B5EF4-FFF2-40B4-BE49-F238E27FC236}">
                <a16:creationId xmlns:a16="http://schemas.microsoft.com/office/drawing/2014/main" id="{4130EFD8-F70B-40DF-99A9-0E0FB1188DB6}"/>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8E7D1FCD-2945-44BD-A974-6C0EF3D9667D}"/>
              </a:ext>
            </a:extLst>
          </p:cNvPr>
          <p:cNvSpPr>
            <a:spLocks noGrp="1"/>
          </p:cNvSpPr>
          <p:nvPr>
            <p:ph type="sldNum" sz="quarter" idx="12"/>
          </p:nvPr>
        </p:nvSpPr>
        <p:spPr/>
        <p:txBody>
          <a:bodyPr/>
          <a:lstStyle/>
          <a:p>
            <a:fld id="{39C6B835-EB63-4AE7-9628-740A286606E4}" type="slidenum">
              <a:rPr lang="en-GB" smtClean="0"/>
              <a:t>21</a:t>
            </a:fld>
            <a:endParaRPr lang="en-GB"/>
          </a:p>
        </p:txBody>
      </p:sp>
      <p:pic>
        <p:nvPicPr>
          <p:cNvPr id="6" name="Picture 5">
            <a:extLst>
              <a:ext uri="{FF2B5EF4-FFF2-40B4-BE49-F238E27FC236}">
                <a16:creationId xmlns:a16="http://schemas.microsoft.com/office/drawing/2014/main" id="{CF62E9FA-C40B-45C7-905D-A08DDD4F11C1}"/>
              </a:ext>
            </a:extLst>
          </p:cNvPr>
          <p:cNvPicPr>
            <a:picLocks noChangeAspect="1"/>
          </p:cNvPicPr>
          <p:nvPr/>
        </p:nvPicPr>
        <p:blipFill>
          <a:blip r:embed="rId3"/>
          <a:stretch>
            <a:fillRect/>
          </a:stretch>
        </p:blipFill>
        <p:spPr>
          <a:xfrm>
            <a:off x="6831696" y="1962000"/>
            <a:ext cx="4715904" cy="2798064"/>
          </a:xfrm>
          <a:prstGeom prst="rect">
            <a:avLst/>
          </a:prstGeom>
        </p:spPr>
      </p:pic>
      <p:pic>
        <p:nvPicPr>
          <p:cNvPr id="7" name="Picture 6">
            <a:extLst>
              <a:ext uri="{FF2B5EF4-FFF2-40B4-BE49-F238E27FC236}">
                <a16:creationId xmlns:a16="http://schemas.microsoft.com/office/drawing/2014/main" id="{4BAAE489-866F-4656-8F11-5C945285ABDC}"/>
              </a:ext>
            </a:extLst>
          </p:cNvPr>
          <p:cNvPicPr>
            <a:picLocks noChangeAspect="1"/>
          </p:cNvPicPr>
          <p:nvPr/>
        </p:nvPicPr>
        <p:blipFill>
          <a:blip r:embed="rId4"/>
          <a:stretch>
            <a:fillRect/>
          </a:stretch>
        </p:blipFill>
        <p:spPr>
          <a:xfrm>
            <a:off x="5118933" y="2276785"/>
            <a:ext cx="1485900" cy="1476375"/>
          </a:xfrm>
          <a:prstGeom prst="rect">
            <a:avLst/>
          </a:prstGeom>
        </p:spPr>
      </p:pic>
    </p:spTree>
    <p:extLst>
      <p:ext uri="{BB962C8B-B14F-4D97-AF65-F5344CB8AC3E}">
        <p14:creationId xmlns:p14="http://schemas.microsoft.com/office/powerpoint/2010/main" val="200765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A517-71FC-4591-B429-31A679F063F3}"/>
              </a:ext>
            </a:extLst>
          </p:cNvPr>
          <p:cNvSpPr>
            <a:spLocks noGrp="1"/>
          </p:cNvSpPr>
          <p:nvPr>
            <p:ph type="title"/>
          </p:nvPr>
        </p:nvSpPr>
        <p:spPr/>
        <p:txBody>
          <a:bodyPr>
            <a:noAutofit/>
          </a:bodyPr>
          <a:lstStyle/>
          <a:p>
            <a:r>
              <a:rPr lang="en-GB" dirty="0"/>
              <a:t>Understanding some key command words</a:t>
            </a:r>
          </a:p>
        </p:txBody>
      </p:sp>
      <p:sp>
        <p:nvSpPr>
          <p:cNvPr id="3" name="Slide Number Placeholder 2">
            <a:extLst>
              <a:ext uri="{FF2B5EF4-FFF2-40B4-BE49-F238E27FC236}">
                <a16:creationId xmlns:a16="http://schemas.microsoft.com/office/drawing/2014/main" id="{4D5B14D9-DAAF-4798-A349-25F3B5295887}"/>
              </a:ext>
            </a:extLst>
          </p:cNvPr>
          <p:cNvSpPr>
            <a:spLocks noGrp="1"/>
          </p:cNvSpPr>
          <p:nvPr>
            <p:ph type="sldNum" sz="quarter" idx="11"/>
          </p:nvPr>
        </p:nvSpPr>
        <p:spPr/>
        <p:txBody>
          <a:bodyPr/>
          <a:lstStyle/>
          <a:p>
            <a:fld id="{39C6B835-EB63-4AE7-9628-740A286606E4}" type="slidenum">
              <a:rPr lang="en-GB" smtClean="0"/>
              <a:pPr/>
              <a:t>22</a:t>
            </a:fld>
            <a:endParaRPr lang="en-GB"/>
          </a:p>
        </p:txBody>
      </p:sp>
    </p:spTree>
    <p:extLst>
      <p:ext uri="{BB962C8B-B14F-4D97-AF65-F5344CB8AC3E}">
        <p14:creationId xmlns:p14="http://schemas.microsoft.com/office/powerpoint/2010/main" val="261009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ECFE-B9EA-48FB-B1DF-48FB46640C85}"/>
              </a:ext>
            </a:extLst>
          </p:cNvPr>
          <p:cNvSpPr>
            <a:spLocks noGrp="1"/>
          </p:cNvSpPr>
          <p:nvPr>
            <p:ph type="title"/>
          </p:nvPr>
        </p:nvSpPr>
        <p:spPr>
          <a:xfrm>
            <a:off x="550863" y="549275"/>
            <a:ext cx="11090275" cy="1279526"/>
          </a:xfrm>
        </p:spPr>
        <p:txBody>
          <a:bodyPr/>
          <a:lstStyle/>
          <a:p>
            <a:r>
              <a:rPr lang="en-GB" dirty="0"/>
              <a:t>Key command words</a:t>
            </a:r>
          </a:p>
        </p:txBody>
      </p:sp>
      <p:sp>
        <p:nvSpPr>
          <p:cNvPr id="3" name="Content Placeholder 2">
            <a:extLst>
              <a:ext uri="{FF2B5EF4-FFF2-40B4-BE49-F238E27FC236}">
                <a16:creationId xmlns:a16="http://schemas.microsoft.com/office/drawing/2014/main" id="{4897C4AF-66ED-4D85-BD2B-F79E6F838DDD}"/>
              </a:ext>
            </a:extLst>
          </p:cNvPr>
          <p:cNvSpPr>
            <a:spLocks noGrp="1"/>
          </p:cNvSpPr>
          <p:nvPr>
            <p:ph idx="1"/>
          </p:nvPr>
        </p:nvSpPr>
        <p:spPr>
          <a:xfrm>
            <a:off x="550799" y="1961999"/>
            <a:ext cx="11090275" cy="3885347"/>
          </a:xfrm>
        </p:spPr>
        <p:txBody>
          <a:bodyPr>
            <a:normAutofit/>
          </a:bodyPr>
          <a:lstStyle/>
          <a:p>
            <a:pPr>
              <a:spcBef>
                <a:spcPts val="200"/>
              </a:spcBef>
              <a:spcAft>
                <a:spcPts val="200"/>
              </a:spcAft>
            </a:pPr>
            <a:r>
              <a:rPr lang="en-GB" dirty="0"/>
              <a:t>Learners need to show understanding of the content and practical skills, but they don’t always understand what the question is asking.</a:t>
            </a:r>
          </a:p>
          <a:p>
            <a:pPr>
              <a:spcBef>
                <a:spcPts val="200"/>
              </a:spcBef>
              <a:spcAft>
                <a:spcPts val="200"/>
              </a:spcAft>
            </a:pPr>
            <a:endParaRPr lang="en-GB" dirty="0"/>
          </a:p>
          <a:p>
            <a:pPr marL="0" lvl="3" indent="0">
              <a:buNone/>
            </a:pPr>
            <a:r>
              <a:rPr lang="en-GB" sz="1800" dirty="0"/>
              <a:t>The following command words seem to cause particular difficulty:</a:t>
            </a:r>
          </a:p>
          <a:p>
            <a:pPr marL="0" lvl="3" indent="0">
              <a:buNone/>
            </a:pPr>
            <a:endParaRPr lang="en-GB" sz="1800" dirty="0"/>
          </a:p>
          <a:p>
            <a:pPr marL="271463" lvl="3" indent="-271463"/>
            <a:r>
              <a:rPr lang="en-GB" sz="1800" dirty="0"/>
              <a:t>Describe</a:t>
            </a:r>
          </a:p>
          <a:p>
            <a:pPr marL="271463" lvl="3" indent="-271463"/>
            <a:r>
              <a:rPr lang="en-GB" sz="1800" dirty="0"/>
              <a:t>Explain</a:t>
            </a:r>
          </a:p>
          <a:p>
            <a:pPr marL="271463" lvl="3" indent="-271463"/>
            <a:r>
              <a:rPr lang="en-GB" sz="1800" dirty="0"/>
              <a:t>Compare</a:t>
            </a:r>
          </a:p>
          <a:p>
            <a:pPr marL="271463" lvl="3" indent="-271463"/>
            <a:r>
              <a:rPr lang="en-GB" sz="1800" dirty="0"/>
              <a:t>Evaluate</a:t>
            </a:r>
          </a:p>
        </p:txBody>
      </p:sp>
      <p:sp>
        <p:nvSpPr>
          <p:cNvPr id="4" name="Footer Placeholder 3">
            <a:extLst>
              <a:ext uri="{FF2B5EF4-FFF2-40B4-BE49-F238E27FC236}">
                <a16:creationId xmlns:a16="http://schemas.microsoft.com/office/drawing/2014/main" id="{C5A26CBE-83C6-400E-84BB-33622D9FC4EB}"/>
              </a:ext>
            </a:extLst>
          </p:cNvPr>
          <p:cNvSpPr>
            <a:spLocks noGrp="1"/>
          </p:cNvSpPr>
          <p:nvPr>
            <p:ph type="ftr" sz="quarter" idx="11"/>
          </p:nvPr>
        </p:nvSpPr>
        <p:spPr/>
        <p:txBody>
          <a:bodyPr/>
          <a:lstStyle/>
          <a:p>
            <a:r>
              <a:rPr lang="en-GB" dirty="0"/>
              <a:t>Copyright © 2024  AQA and its licensors. All rights reserved.</a:t>
            </a:r>
          </a:p>
        </p:txBody>
      </p:sp>
      <p:sp>
        <p:nvSpPr>
          <p:cNvPr id="5" name="Slide Number Placeholder 4">
            <a:extLst>
              <a:ext uri="{FF2B5EF4-FFF2-40B4-BE49-F238E27FC236}">
                <a16:creationId xmlns:a16="http://schemas.microsoft.com/office/drawing/2014/main" id="{C9B34CF2-E770-41B2-968D-6B55B13C8179}"/>
              </a:ext>
            </a:extLst>
          </p:cNvPr>
          <p:cNvSpPr>
            <a:spLocks noGrp="1"/>
          </p:cNvSpPr>
          <p:nvPr>
            <p:ph type="sldNum" sz="quarter" idx="12"/>
          </p:nvPr>
        </p:nvSpPr>
        <p:spPr/>
        <p:txBody>
          <a:bodyPr/>
          <a:lstStyle/>
          <a:p>
            <a:fld id="{39C6B835-EB63-4AE7-9628-740A286606E4}" type="slidenum">
              <a:rPr lang="en-GB" smtClean="0"/>
              <a:t>23</a:t>
            </a:fld>
            <a:endParaRPr lang="en-GB"/>
          </a:p>
        </p:txBody>
      </p:sp>
    </p:spTree>
    <p:extLst>
      <p:ext uri="{BB962C8B-B14F-4D97-AF65-F5344CB8AC3E}">
        <p14:creationId xmlns:p14="http://schemas.microsoft.com/office/powerpoint/2010/main" val="293174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ECFE-B9EA-48FB-B1DF-48FB46640C85}"/>
              </a:ext>
            </a:extLst>
          </p:cNvPr>
          <p:cNvSpPr>
            <a:spLocks noGrp="1"/>
          </p:cNvSpPr>
          <p:nvPr>
            <p:ph type="title"/>
          </p:nvPr>
        </p:nvSpPr>
        <p:spPr>
          <a:xfrm>
            <a:off x="550863" y="549275"/>
            <a:ext cx="11090275" cy="1050926"/>
          </a:xfrm>
        </p:spPr>
        <p:txBody>
          <a:bodyPr/>
          <a:lstStyle/>
          <a:p>
            <a:r>
              <a:rPr lang="en-GB" dirty="0"/>
              <a:t>Describe</a:t>
            </a:r>
          </a:p>
        </p:txBody>
      </p:sp>
      <p:sp>
        <p:nvSpPr>
          <p:cNvPr id="3" name="Content Placeholder 2">
            <a:extLst>
              <a:ext uri="{FF2B5EF4-FFF2-40B4-BE49-F238E27FC236}">
                <a16:creationId xmlns:a16="http://schemas.microsoft.com/office/drawing/2014/main" id="{4897C4AF-66ED-4D85-BD2B-F79E6F838DDD}"/>
              </a:ext>
            </a:extLst>
          </p:cNvPr>
          <p:cNvSpPr>
            <a:spLocks noGrp="1"/>
          </p:cNvSpPr>
          <p:nvPr>
            <p:ph idx="1"/>
          </p:nvPr>
        </p:nvSpPr>
        <p:spPr>
          <a:xfrm>
            <a:off x="550800" y="1962001"/>
            <a:ext cx="11090274" cy="4089884"/>
          </a:xfrm>
        </p:spPr>
        <p:txBody>
          <a:bodyPr>
            <a:noAutofit/>
          </a:bodyPr>
          <a:lstStyle/>
          <a:p>
            <a:r>
              <a:rPr lang="en-GB" dirty="0"/>
              <a:t>AQA definition for GCSE Science</a:t>
            </a:r>
          </a:p>
          <a:p>
            <a:pPr marL="0" lvl="3" indent="0">
              <a:buNone/>
            </a:pPr>
            <a:r>
              <a:rPr lang="en-GB" sz="1800" dirty="0"/>
              <a:t>Learners may be asked to recall some facts, events or processes in an accurate way.</a:t>
            </a:r>
          </a:p>
          <a:p>
            <a:pPr marL="0" lvl="3" indent="0">
              <a:lnSpc>
                <a:spcPct val="100000"/>
              </a:lnSpc>
              <a:spcBef>
                <a:spcPts val="0"/>
              </a:spcBef>
              <a:spcAft>
                <a:spcPts val="0"/>
              </a:spcAft>
              <a:buNone/>
            </a:pPr>
            <a:endParaRPr lang="en-GB" dirty="0"/>
          </a:p>
          <a:p>
            <a:pPr lvl="1"/>
            <a:r>
              <a:rPr lang="en-GB" sz="1800" dirty="0"/>
              <a:t>Examples of what students may be asked to do:</a:t>
            </a:r>
          </a:p>
          <a:p>
            <a:pPr marL="271463" lvl="3" indent="-271463"/>
            <a:r>
              <a:rPr lang="en-GB" sz="1800" dirty="0"/>
              <a:t>Give an account of a practical procedure, such as an experiment they have done.</a:t>
            </a:r>
          </a:p>
          <a:p>
            <a:pPr marL="271463" lvl="3" indent="-271463"/>
            <a:r>
              <a:rPr lang="en-GB" sz="1800" dirty="0"/>
              <a:t>Describe what they might expect to observe with a given procedure.</a:t>
            </a:r>
          </a:p>
          <a:p>
            <a:pPr marL="271463" lvl="3" indent="-271463"/>
            <a:r>
              <a:rPr lang="en-GB" sz="1800" dirty="0"/>
              <a:t>Describe what something looked like or what happened in a practical.</a:t>
            </a:r>
          </a:p>
          <a:p>
            <a:pPr marL="271463" lvl="3" indent="-271463"/>
            <a:r>
              <a:rPr lang="en-GB" sz="1800" dirty="0"/>
              <a:t>Describe a trend in data on a table or graph.</a:t>
            </a:r>
          </a:p>
          <a:p>
            <a:pPr marL="271463" lvl="3" indent="-271463"/>
            <a:r>
              <a:rPr lang="en-GB" sz="1800" dirty="0"/>
              <a:t>Describe a relationship shown by the data in a table or a graph.</a:t>
            </a:r>
          </a:p>
          <a:p>
            <a:pPr marL="271463" lvl="3" indent="-271463"/>
            <a:r>
              <a:rPr lang="en-GB" sz="1800" dirty="0"/>
              <a:t>Use their knowledge to describe facts or features from the subject content.</a:t>
            </a:r>
          </a:p>
          <a:p>
            <a:pPr lvl="1"/>
            <a:r>
              <a:rPr lang="en-GB" sz="1800" dirty="0"/>
              <a:t>Questions may be worth any number of marks (from 1 to 6).</a:t>
            </a:r>
          </a:p>
        </p:txBody>
      </p:sp>
      <p:sp>
        <p:nvSpPr>
          <p:cNvPr id="4" name="Footer Placeholder 3">
            <a:extLst>
              <a:ext uri="{FF2B5EF4-FFF2-40B4-BE49-F238E27FC236}">
                <a16:creationId xmlns:a16="http://schemas.microsoft.com/office/drawing/2014/main" id="{C5A26CBE-83C6-400E-84BB-33622D9FC4EB}"/>
              </a:ext>
            </a:extLst>
          </p:cNvPr>
          <p:cNvSpPr>
            <a:spLocks noGrp="1"/>
          </p:cNvSpPr>
          <p:nvPr>
            <p:ph type="ftr" sz="quarter" idx="11"/>
          </p:nvPr>
        </p:nvSpPr>
        <p:spPr/>
        <p:txBody>
          <a:bodyPr/>
          <a:lstStyle/>
          <a:p>
            <a:r>
              <a:rPr lang="en-GB" dirty="0"/>
              <a:t>Copyright © 2024 AQA and its licensors. All rights reserved.</a:t>
            </a:r>
          </a:p>
        </p:txBody>
      </p:sp>
      <p:sp>
        <p:nvSpPr>
          <p:cNvPr id="5" name="Slide Number Placeholder 4">
            <a:extLst>
              <a:ext uri="{FF2B5EF4-FFF2-40B4-BE49-F238E27FC236}">
                <a16:creationId xmlns:a16="http://schemas.microsoft.com/office/drawing/2014/main" id="{C9B34CF2-E770-41B2-968D-6B55B13C8179}"/>
              </a:ext>
            </a:extLst>
          </p:cNvPr>
          <p:cNvSpPr>
            <a:spLocks noGrp="1"/>
          </p:cNvSpPr>
          <p:nvPr>
            <p:ph type="sldNum" sz="quarter" idx="12"/>
          </p:nvPr>
        </p:nvSpPr>
        <p:spPr/>
        <p:txBody>
          <a:bodyPr/>
          <a:lstStyle/>
          <a:p>
            <a:fld id="{39C6B835-EB63-4AE7-9628-740A286606E4}" type="slidenum">
              <a:rPr lang="en-GB" smtClean="0"/>
              <a:t>24</a:t>
            </a:fld>
            <a:endParaRPr lang="en-GB"/>
          </a:p>
        </p:txBody>
      </p:sp>
    </p:spTree>
    <p:extLst>
      <p:ext uri="{BB962C8B-B14F-4D97-AF65-F5344CB8AC3E}">
        <p14:creationId xmlns:p14="http://schemas.microsoft.com/office/powerpoint/2010/main" val="384432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t>Explain</a:t>
            </a:r>
            <a:br>
              <a:rPr lang="en-GB" dirty="0"/>
            </a:br>
            <a:endParaRPr lang="en-GB" dirty="0"/>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25</a:t>
            </a:fld>
            <a:endParaRPr lang="en-GB"/>
          </a:p>
        </p:txBody>
      </p:sp>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p:txBody>
          <a:bodyPr>
            <a:noAutofit/>
          </a:bodyPr>
          <a:lstStyle/>
          <a:p>
            <a:pPr>
              <a:spcBef>
                <a:spcPts val="0"/>
              </a:spcBef>
              <a:spcAft>
                <a:spcPts val="0"/>
              </a:spcAft>
            </a:pPr>
            <a:r>
              <a:rPr lang="en-GB" dirty="0"/>
              <a:t>AQA definition for GCSE Science</a:t>
            </a:r>
            <a:br>
              <a:rPr lang="en-GB" dirty="0"/>
            </a:br>
            <a:r>
              <a:rPr lang="en-GB" b="0" dirty="0">
                <a:solidFill>
                  <a:schemeClr val="tx1"/>
                </a:solidFill>
              </a:rPr>
              <a:t>L</a:t>
            </a:r>
            <a:r>
              <a:rPr lang="en-GB" sz="1800" b="0" dirty="0">
                <a:solidFill>
                  <a:schemeClr val="tx1"/>
                </a:solidFill>
              </a:rPr>
              <a:t>earners should make something clear, or state the reasons for something happening.</a:t>
            </a:r>
          </a:p>
          <a:p>
            <a:pPr lvl="1">
              <a:spcBef>
                <a:spcPts val="200"/>
              </a:spcBef>
              <a:spcAft>
                <a:spcPts val="200"/>
              </a:spcAft>
            </a:pPr>
            <a:r>
              <a:rPr lang="en-GB" sz="1800" b="1" dirty="0"/>
              <a:t>What we are looking for in assessments:</a:t>
            </a:r>
          </a:p>
          <a:p>
            <a:pPr marL="271463" lvl="3" indent="-271463"/>
            <a:r>
              <a:rPr lang="en-GB" sz="1800" dirty="0"/>
              <a:t>The answer should not just be a simple list of reasons or points. Points in the answer must be linked coherently and logically. </a:t>
            </a:r>
          </a:p>
          <a:p>
            <a:pPr marL="271463" lvl="3" indent="-271463"/>
            <a:r>
              <a:rPr lang="en-GB" sz="1800" dirty="0"/>
              <a:t>Explain questions are always worth more than              1 mark, which should give a clue that more than          a simple statement is required.</a:t>
            </a:r>
          </a:p>
          <a:p>
            <a:pPr marL="271463" lvl="3" indent="-271463"/>
            <a:r>
              <a:rPr lang="en-GB" sz="1800" dirty="0"/>
              <a:t>Suitable linking words include ‘so’, ‘therefore’, ‘because’, ‘due to’, ‘since’ and ‘explain’.</a:t>
            </a:r>
          </a:p>
        </p:txBody>
      </p:sp>
      <p:sp>
        <p:nvSpPr>
          <p:cNvPr id="4" name="Content Placeholder 3">
            <a:extLst>
              <a:ext uri="{FF2B5EF4-FFF2-40B4-BE49-F238E27FC236}">
                <a16:creationId xmlns:a16="http://schemas.microsoft.com/office/drawing/2014/main" id="{1A4EE9AD-3E6A-B64C-669E-00380496C947}"/>
              </a:ext>
            </a:extLst>
          </p:cNvPr>
          <p:cNvSpPr>
            <a:spLocks noGrp="1"/>
          </p:cNvSpPr>
          <p:nvPr>
            <p:ph idx="13"/>
          </p:nvPr>
        </p:nvSpPr>
        <p:spPr>
          <a:xfrm>
            <a:off x="6238450" y="1962867"/>
            <a:ext cx="5402688" cy="3809283"/>
          </a:xfrm>
        </p:spPr>
        <p:txBody>
          <a:bodyPr>
            <a:normAutofit fontScale="92500" lnSpcReduction="20000"/>
          </a:bodyPr>
          <a:lstStyle/>
          <a:p>
            <a:pPr lvl="1">
              <a:spcBef>
                <a:spcPts val="200"/>
              </a:spcBef>
              <a:spcAft>
                <a:spcPts val="200"/>
              </a:spcAft>
            </a:pPr>
            <a:endParaRPr lang="en-GB" b="1" dirty="0">
              <a:solidFill>
                <a:prstClr val="black"/>
              </a:solidFill>
              <a:latin typeface="Source Sans Pro"/>
            </a:endParaRPr>
          </a:p>
          <a:p>
            <a:pPr lvl="1">
              <a:lnSpc>
                <a:spcPct val="120000"/>
              </a:lnSpc>
              <a:spcBef>
                <a:spcPts val="200"/>
              </a:spcBef>
              <a:spcAft>
                <a:spcPts val="200"/>
              </a:spcAft>
            </a:pPr>
            <a:r>
              <a:rPr lang="en-GB" sz="1900" b="1" dirty="0">
                <a:solidFill>
                  <a:prstClr val="black"/>
                </a:solidFill>
                <a:latin typeface="+mn-lt"/>
              </a:rPr>
              <a:t>Examples of what learners may be asked to do include:</a:t>
            </a:r>
          </a:p>
          <a:p>
            <a:pPr marL="271463" lvl="3" indent="-271463">
              <a:lnSpc>
                <a:spcPct val="120000"/>
              </a:lnSpc>
            </a:pPr>
            <a:r>
              <a:rPr lang="en-GB" sz="1900" dirty="0">
                <a:solidFill>
                  <a:prstClr val="black"/>
                </a:solidFill>
              </a:rPr>
              <a:t>Explain why sets of experimental data are different.</a:t>
            </a:r>
          </a:p>
          <a:p>
            <a:pPr marL="271463" lvl="3" indent="-271463">
              <a:lnSpc>
                <a:spcPct val="120000"/>
              </a:lnSpc>
            </a:pPr>
            <a:r>
              <a:rPr lang="en-GB" sz="1900" dirty="0">
                <a:solidFill>
                  <a:prstClr val="black"/>
                </a:solidFill>
              </a:rPr>
              <a:t>Explain why a trend shown in a table of data or in a graph is happening.</a:t>
            </a:r>
          </a:p>
          <a:p>
            <a:pPr marL="271463" lvl="3" indent="-271463">
              <a:lnSpc>
                <a:spcPct val="120000"/>
              </a:lnSpc>
            </a:pPr>
            <a:r>
              <a:rPr lang="en-GB" sz="1900" dirty="0">
                <a:solidFill>
                  <a:prstClr val="black"/>
                </a:solidFill>
              </a:rPr>
              <a:t>Use knowledge and understanding to give logically linked reasons for what they are seeing in a diagram or in a piece of information.</a:t>
            </a:r>
          </a:p>
          <a:p>
            <a:pPr lvl="3">
              <a:lnSpc>
                <a:spcPct val="120000"/>
              </a:lnSpc>
            </a:pPr>
            <a:endParaRPr lang="en-GB" sz="1900" dirty="0">
              <a:solidFill>
                <a:prstClr val="black"/>
              </a:solidFill>
            </a:endParaRPr>
          </a:p>
          <a:p>
            <a:pPr lvl="1">
              <a:lnSpc>
                <a:spcPct val="120000"/>
              </a:lnSpc>
              <a:spcBef>
                <a:spcPts val="200"/>
              </a:spcBef>
              <a:spcAft>
                <a:spcPts val="200"/>
              </a:spcAft>
            </a:pPr>
            <a:r>
              <a:rPr lang="en-GB" sz="1900" b="1" dirty="0">
                <a:solidFill>
                  <a:prstClr val="black"/>
                </a:solidFill>
                <a:latin typeface="+mn-lt"/>
              </a:rPr>
              <a:t>‘Explain’ questions are always worth more than 1 mark.</a:t>
            </a:r>
          </a:p>
        </p:txBody>
      </p:sp>
      <p:sp>
        <p:nvSpPr>
          <p:cNvPr id="5" name="Footer Placeholder 4">
            <a:extLst>
              <a:ext uri="{FF2B5EF4-FFF2-40B4-BE49-F238E27FC236}">
                <a16:creationId xmlns:a16="http://schemas.microsoft.com/office/drawing/2014/main" id="{A135309F-A564-B329-AB26-569C34BE2DFB}"/>
              </a:ext>
            </a:extLst>
          </p:cNvPr>
          <p:cNvSpPr>
            <a:spLocks noGrp="1"/>
          </p:cNvSpPr>
          <p:nvPr>
            <p:ph type="ftr" sz="quarter" idx="11"/>
          </p:nvPr>
        </p:nvSpPr>
        <p:spPr/>
        <p:txBody>
          <a:bodyPr/>
          <a:lstStyle/>
          <a:p>
            <a:r>
              <a:rPr lang="en-GB" dirty="0"/>
              <a:t>Copyright © 2024 AQA and its licensors. All rights reserved.</a:t>
            </a:r>
          </a:p>
        </p:txBody>
      </p:sp>
    </p:spTree>
    <p:extLst>
      <p:ext uri="{BB962C8B-B14F-4D97-AF65-F5344CB8AC3E}">
        <p14:creationId xmlns:p14="http://schemas.microsoft.com/office/powerpoint/2010/main" val="277741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ECFE-B9EA-48FB-B1DF-48FB46640C85}"/>
              </a:ext>
            </a:extLst>
          </p:cNvPr>
          <p:cNvSpPr>
            <a:spLocks noGrp="1"/>
          </p:cNvSpPr>
          <p:nvPr>
            <p:ph type="title"/>
          </p:nvPr>
        </p:nvSpPr>
        <p:spPr>
          <a:xfrm>
            <a:off x="550863" y="549275"/>
            <a:ext cx="10869491" cy="1156978"/>
          </a:xfrm>
        </p:spPr>
        <p:txBody>
          <a:bodyPr/>
          <a:lstStyle/>
          <a:p>
            <a:r>
              <a:rPr lang="en-GB" dirty="0"/>
              <a:t>Compare</a:t>
            </a:r>
          </a:p>
        </p:txBody>
      </p:sp>
      <p:sp>
        <p:nvSpPr>
          <p:cNvPr id="3" name="Content Placeholder 2">
            <a:extLst>
              <a:ext uri="{FF2B5EF4-FFF2-40B4-BE49-F238E27FC236}">
                <a16:creationId xmlns:a16="http://schemas.microsoft.com/office/drawing/2014/main" id="{4897C4AF-66ED-4D85-BD2B-F79E6F838DDD}"/>
              </a:ext>
            </a:extLst>
          </p:cNvPr>
          <p:cNvSpPr>
            <a:spLocks noGrp="1"/>
          </p:cNvSpPr>
          <p:nvPr>
            <p:ph idx="1"/>
          </p:nvPr>
        </p:nvSpPr>
        <p:spPr>
          <a:xfrm>
            <a:off x="550800" y="1962000"/>
            <a:ext cx="10869554" cy="4055227"/>
          </a:xfrm>
        </p:spPr>
        <p:txBody>
          <a:bodyPr>
            <a:noAutofit/>
          </a:bodyPr>
          <a:lstStyle/>
          <a:p>
            <a:r>
              <a:rPr lang="en-GB" dirty="0"/>
              <a:t>AQA definition for GCSE Science</a:t>
            </a:r>
          </a:p>
          <a:p>
            <a:pPr marL="0" lvl="3" indent="0">
              <a:buNone/>
            </a:pPr>
            <a:r>
              <a:rPr lang="en-GB" sz="1800" dirty="0"/>
              <a:t>This requires the learner to describe the similarities or differences between things, not just write about one.</a:t>
            </a:r>
          </a:p>
          <a:p>
            <a:pPr marL="0" lvl="3" indent="0">
              <a:lnSpc>
                <a:spcPct val="100000"/>
              </a:lnSpc>
              <a:spcBef>
                <a:spcPts val="0"/>
              </a:spcBef>
              <a:spcAft>
                <a:spcPts val="0"/>
              </a:spcAft>
              <a:buNone/>
            </a:pPr>
            <a:endParaRPr lang="en-GB" sz="600" dirty="0"/>
          </a:p>
          <a:p>
            <a:pPr lvl="1">
              <a:spcBef>
                <a:spcPts val="200"/>
              </a:spcBef>
              <a:spcAft>
                <a:spcPts val="200"/>
              </a:spcAft>
            </a:pPr>
            <a:r>
              <a:rPr lang="en-GB" sz="1800" b="1" dirty="0">
                <a:latin typeface="+mn-lt"/>
              </a:rPr>
              <a:t>What we are looking for in assessments:</a:t>
            </a:r>
          </a:p>
          <a:p>
            <a:pPr marL="271463" lvl="3" indent="-271463"/>
            <a:r>
              <a:rPr lang="en-GB" sz="1800" dirty="0"/>
              <a:t>If learners are asked to ‘compare X with Y’ they need to write down something about X and something about Y, </a:t>
            </a:r>
            <a:r>
              <a:rPr lang="en-GB" sz="1800" b="1" dirty="0"/>
              <a:t>using comparative words and phrases </a:t>
            </a:r>
            <a:r>
              <a:rPr lang="en-GB" sz="1800" dirty="0"/>
              <a:t>such as ‘better’, ‘more than’, ‘less than’, ‘quicker’, ‘more expensive’ or ‘on the other hand’.</a:t>
            </a:r>
          </a:p>
          <a:p>
            <a:pPr marL="271463" lvl="3" indent="-271463"/>
            <a:r>
              <a:rPr lang="en-GB" sz="1800" dirty="0"/>
              <a:t>Answers need to be </a:t>
            </a:r>
            <a:r>
              <a:rPr lang="en-GB" sz="1800" b="1" dirty="0"/>
              <a:t>clearly</a:t>
            </a:r>
            <a:r>
              <a:rPr lang="en-GB" sz="1800" dirty="0"/>
              <a:t> comparative.</a:t>
            </a:r>
          </a:p>
          <a:p>
            <a:pPr marL="271463" lvl="3" indent="-271463"/>
            <a:r>
              <a:rPr lang="en-GB" sz="1800" dirty="0"/>
              <a:t>Questions often require students to compare aspects of knowledge that may have been taught separately (eg bonding in different types of molecule; different adaptations to the environment).</a:t>
            </a:r>
          </a:p>
          <a:p>
            <a:pPr lvl="3">
              <a:lnSpc>
                <a:spcPct val="100000"/>
              </a:lnSpc>
              <a:spcBef>
                <a:spcPts val="0"/>
              </a:spcBef>
              <a:spcAft>
                <a:spcPts val="0"/>
              </a:spcAft>
            </a:pPr>
            <a:endParaRPr lang="en-GB" dirty="0"/>
          </a:p>
          <a:p>
            <a:pPr lvl="1">
              <a:spcBef>
                <a:spcPts val="200"/>
              </a:spcBef>
              <a:spcAft>
                <a:spcPts val="200"/>
              </a:spcAft>
            </a:pPr>
            <a:r>
              <a:rPr lang="en-GB" sz="1800" b="1" dirty="0">
                <a:latin typeface="+mn-lt"/>
              </a:rPr>
              <a:t>Questions are likely to be higher tariff (4–6 marks), although some may require a simple comparison and be worth 2 or 3 marks.</a:t>
            </a:r>
          </a:p>
        </p:txBody>
      </p:sp>
      <p:sp>
        <p:nvSpPr>
          <p:cNvPr id="4" name="Footer Placeholder 3">
            <a:extLst>
              <a:ext uri="{FF2B5EF4-FFF2-40B4-BE49-F238E27FC236}">
                <a16:creationId xmlns:a16="http://schemas.microsoft.com/office/drawing/2014/main" id="{C5A26CBE-83C6-400E-84BB-33622D9FC4EB}"/>
              </a:ext>
            </a:extLst>
          </p:cNvPr>
          <p:cNvSpPr>
            <a:spLocks noGrp="1"/>
          </p:cNvSpPr>
          <p:nvPr>
            <p:ph type="ftr" sz="quarter" idx="11"/>
          </p:nvPr>
        </p:nvSpPr>
        <p:spPr/>
        <p:txBody>
          <a:bodyPr/>
          <a:lstStyle/>
          <a:p>
            <a:r>
              <a:rPr lang="en-GB" dirty="0"/>
              <a:t>Copyright © 2024 AQA and its licensors. All rights reserved.</a:t>
            </a:r>
          </a:p>
        </p:txBody>
      </p:sp>
      <p:sp>
        <p:nvSpPr>
          <p:cNvPr id="5" name="Slide Number Placeholder 4">
            <a:extLst>
              <a:ext uri="{FF2B5EF4-FFF2-40B4-BE49-F238E27FC236}">
                <a16:creationId xmlns:a16="http://schemas.microsoft.com/office/drawing/2014/main" id="{C9B34CF2-E770-41B2-968D-6B55B13C8179}"/>
              </a:ext>
            </a:extLst>
          </p:cNvPr>
          <p:cNvSpPr>
            <a:spLocks noGrp="1"/>
          </p:cNvSpPr>
          <p:nvPr>
            <p:ph type="sldNum" sz="quarter" idx="12"/>
          </p:nvPr>
        </p:nvSpPr>
        <p:spPr/>
        <p:txBody>
          <a:bodyPr/>
          <a:lstStyle/>
          <a:p>
            <a:fld id="{39C6B835-EB63-4AE7-9628-740A286606E4}" type="slidenum">
              <a:rPr lang="en-GB" smtClean="0"/>
              <a:t>26</a:t>
            </a:fld>
            <a:endParaRPr lang="en-GB"/>
          </a:p>
        </p:txBody>
      </p:sp>
    </p:spTree>
    <p:extLst>
      <p:ext uri="{BB962C8B-B14F-4D97-AF65-F5344CB8AC3E}">
        <p14:creationId xmlns:p14="http://schemas.microsoft.com/office/powerpoint/2010/main" val="39222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ECFE-B9EA-48FB-B1DF-48FB46640C85}"/>
              </a:ext>
            </a:extLst>
          </p:cNvPr>
          <p:cNvSpPr>
            <a:spLocks noGrp="1"/>
          </p:cNvSpPr>
          <p:nvPr>
            <p:ph type="title"/>
          </p:nvPr>
        </p:nvSpPr>
        <p:spPr>
          <a:xfrm>
            <a:off x="550863" y="549274"/>
            <a:ext cx="11090273" cy="1114855"/>
          </a:xfrm>
        </p:spPr>
        <p:txBody>
          <a:bodyPr/>
          <a:lstStyle/>
          <a:p>
            <a:r>
              <a:rPr lang="en-GB" dirty="0"/>
              <a:t>Evaluate</a:t>
            </a:r>
          </a:p>
        </p:txBody>
      </p:sp>
      <p:sp>
        <p:nvSpPr>
          <p:cNvPr id="3" name="Content Placeholder 2">
            <a:extLst>
              <a:ext uri="{FF2B5EF4-FFF2-40B4-BE49-F238E27FC236}">
                <a16:creationId xmlns:a16="http://schemas.microsoft.com/office/drawing/2014/main" id="{4897C4AF-66ED-4D85-BD2B-F79E6F838DDD}"/>
              </a:ext>
            </a:extLst>
          </p:cNvPr>
          <p:cNvSpPr>
            <a:spLocks noGrp="1"/>
          </p:cNvSpPr>
          <p:nvPr>
            <p:ph idx="1"/>
          </p:nvPr>
        </p:nvSpPr>
        <p:spPr>
          <a:xfrm>
            <a:off x="550799" y="1962000"/>
            <a:ext cx="11090337" cy="4275388"/>
          </a:xfrm>
        </p:spPr>
        <p:txBody>
          <a:bodyPr>
            <a:normAutofit/>
          </a:bodyPr>
          <a:lstStyle/>
          <a:p>
            <a:r>
              <a:rPr lang="en-GB" dirty="0"/>
              <a:t>AQA definition for GCSE Science</a:t>
            </a:r>
          </a:p>
          <a:p>
            <a:pPr marL="0" lvl="3" indent="0">
              <a:lnSpc>
                <a:spcPct val="100000"/>
              </a:lnSpc>
              <a:buNone/>
            </a:pPr>
            <a:r>
              <a:rPr lang="en-GB" sz="1800" dirty="0"/>
              <a:t>Learners should use the information supplied, as well as their knowledge and understanding, to consider evidence for and against when making a judgement.</a:t>
            </a:r>
          </a:p>
          <a:p>
            <a:pPr marL="0" lvl="3" indent="0">
              <a:lnSpc>
                <a:spcPct val="100000"/>
              </a:lnSpc>
              <a:spcBef>
                <a:spcPts val="0"/>
              </a:spcBef>
              <a:spcAft>
                <a:spcPts val="0"/>
              </a:spcAft>
              <a:buNone/>
            </a:pPr>
            <a:endParaRPr lang="en-GB" sz="1100" dirty="0"/>
          </a:p>
          <a:p>
            <a:pPr lvl="1">
              <a:lnSpc>
                <a:spcPct val="100000"/>
              </a:lnSpc>
              <a:spcBef>
                <a:spcPts val="200"/>
              </a:spcBef>
              <a:spcAft>
                <a:spcPts val="200"/>
              </a:spcAft>
            </a:pPr>
            <a:r>
              <a:rPr lang="en-GB" sz="1800" b="1" dirty="0">
                <a:latin typeface="+mn-lt"/>
              </a:rPr>
              <a:t>What we’re looking for in assessments:</a:t>
            </a:r>
          </a:p>
          <a:p>
            <a:pPr marL="271463" lvl="3" indent="-271463">
              <a:lnSpc>
                <a:spcPct val="100000"/>
              </a:lnSpc>
            </a:pPr>
            <a:r>
              <a:rPr lang="en-GB" sz="1800" dirty="0"/>
              <a:t>An evaluation goes further than ‘compare’. For example, learners may be given a passage to read and told to ‘evaluate the benefits of using system X and system Y’. This means they will need to write down some of the points for and against both systems to develop an argument. They should then provide a judgement or conclusion based on the evidence they have given.</a:t>
            </a:r>
          </a:p>
          <a:p>
            <a:pPr marL="271463" lvl="3" indent="-271463">
              <a:lnSpc>
                <a:spcPct val="100000"/>
              </a:lnSpc>
            </a:pPr>
            <a:r>
              <a:rPr lang="en-GB" sz="1800" dirty="0"/>
              <a:t>Answers should use linking words such as ‘however’, ‘whereas’ and ‘but’.</a:t>
            </a:r>
          </a:p>
          <a:p>
            <a:pPr marL="271463" lvl="3" indent="-271463">
              <a:lnSpc>
                <a:spcPct val="100000"/>
              </a:lnSpc>
            </a:pPr>
            <a:r>
              <a:rPr lang="en-GB" sz="1800" dirty="0"/>
              <a:t>No credit is given for simply stating information given in the question </a:t>
            </a:r>
            <a:r>
              <a:rPr lang="en-US" sz="1800" dirty="0"/>
              <a:t>–</a:t>
            </a:r>
            <a:r>
              <a:rPr lang="en-GB" sz="1800" dirty="0"/>
              <a:t> learners need to do something with this information.</a:t>
            </a:r>
          </a:p>
          <a:p>
            <a:pPr marL="271463" lvl="1" indent="-271463">
              <a:lnSpc>
                <a:spcPct val="100000"/>
              </a:lnSpc>
              <a:spcBef>
                <a:spcPts val="200"/>
              </a:spcBef>
              <a:spcAft>
                <a:spcPts val="200"/>
              </a:spcAft>
              <a:buFont typeface="Arial" panose="020B0604020202020204" pitchFamily="34" charset="0"/>
              <a:buChar char="•"/>
            </a:pPr>
            <a:r>
              <a:rPr lang="en-GB" sz="1800" dirty="0">
                <a:latin typeface="+mn-lt"/>
              </a:rPr>
              <a:t>‘Evaluate’ questions are always higher tariff (4 marks or more).</a:t>
            </a:r>
          </a:p>
        </p:txBody>
      </p:sp>
      <p:sp>
        <p:nvSpPr>
          <p:cNvPr id="4" name="Footer Placeholder 3">
            <a:extLst>
              <a:ext uri="{FF2B5EF4-FFF2-40B4-BE49-F238E27FC236}">
                <a16:creationId xmlns:a16="http://schemas.microsoft.com/office/drawing/2014/main" id="{C5A26CBE-83C6-400E-84BB-33622D9FC4EB}"/>
              </a:ext>
            </a:extLst>
          </p:cNvPr>
          <p:cNvSpPr>
            <a:spLocks noGrp="1"/>
          </p:cNvSpPr>
          <p:nvPr>
            <p:ph type="ftr" sz="quarter" idx="11"/>
          </p:nvPr>
        </p:nvSpPr>
        <p:spPr/>
        <p:txBody>
          <a:bodyPr/>
          <a:lstStyle/>
          <a:p>
            <a:r>
              <a:rPr lang="en-GB" dirty="0"/>
              <a:t>Copyright © 2024 AQA and its licensors. All rights reserved.</a:t>
            </a:r>
          </a:p>
        </p:txBody>
      </p:sp>
      <p:sp>
        <p:nvSpPr>
          <p:cNvPr id="5" name="Slide Number Placeholder 4">
            <a:extLst>
              <a:ext uri="{FF2B5EF4-FFF2-40B4-BE49-F238E27FC236}">
                <a16:creationId xmlns:a16="http://schemas.microsoft.com/office/drawing/2014/main" id="{C9B34CF2-E770-41B2-968D-6B55B13C8179}"/>
              </a:ext>
            </a:extLst>
          </p:cNvPr>
          <p:cNvSpPr>
            <a:spLocks noGrp="1"/>
          </p:cNvSpPr>
          <p:nvPr>
            <p:ph type="sldNum" sz="quarter" idx="12"/>
          </p:nvPr>
        </p:nvSpPr>
        <p:spPr/>
        <p:txBody>
          <a:bodyPr/>
          <a:lstStyle/>
          <a:p>
            <a:fld id="{39C6B835-EB63-4AE7-9628-740A286606E4}" type="slidenum">
              <a:rPr lang="en-GB" smtClean="0"/>
              <a:t>27</a:t>
            </a:fld>
            <a:endParaRPr lang="en-GB"/>
          </a:p>
        </p:txBody>
      </p:sp>
    </p:spTree>
    <p:extLst>
      <p:ext uri="{BB962C8B-B14F-4D97-AF65-F5344CB8AC3E}">
        <p14:creationId xmlns:p14="http://schemas.microsoft.com/office/powerpoint/2010/main" val="240252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3DB1-8A92-4B57-BF86-B7F69DECEEF3}"/>
              </a:ext>
            </a:extLst>
          </p:cNvPr>
          <p:cNvSpPr>
            <a:spLocks noGrp="1"/>
          </p:cNvSpPr>
          <p:nvPr>
            <p:ph type="title"/>
          </p:nvPr>
        </p:nvSpPr>
        <p:spPr>
          <a:xfrm>
            <a:off x="550800" y="550800"/>
            <a:ext cx="11090275" cy="1128696"/>
          </a:xfrm>
        </p:spPr>
        <p:txBody>
          <a:bodyPr/>
          <a:lstStyle/>
          <a:p>
            <a:r>
              <a:rPr lang="en-GB" dirty="0"/>
              <a:t>Strategies to support learners </a:t>
            </a:r>
          </a:p>
        </p:txBody>
      </p:sp>
      <p:sp>
        <p:nvSpPr>
          <p:cNvPr id="3" name="Footer Placeholder 2">
            <a:extLst>
              <a:ext uri="{FF2B5EF4-FFF2-40B4-BE49-F238E27FC236}">
                <a16:creationId xmlns:a16="http://schemas.microsoft.com/office/drawing/2014/main" id="{80A78197-4BDF-42F4-B5EC-92BEE0A9442A}"/>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E77B5C43-4432-4F76-A5D2-8DF637D04176}"/>
              </a:ext>
            </a:extLst>
          </p:cNvPr>
          <p:cNvSpPr>
            <a:spLocks noGrp="1"/>
          </p:cNvSpPr>
          <p:nvPr>
            <p:ph type="sldNum" sz="quarter" idx="12"/>
          </p:nvPr>
        </p:nvSpPr>
        <p:spPr/>
        <p:txBody>
          <a:bodyPr/>
          <a:lstStyle/>
          <a:p>
            <a:fld id="{39C6B835-EB63-4AE7-9628-740A286606E4}" type="slidenum">
              <a:rPr lang="en-GB" smtClean="0"/>
              <a:t>28</a:t>
            </a:fld>
            <a:endParaRPr lang="en-GB"/>
          </a:p>
        </p:txBody>
      </p:sp>
      <p:sp>
        <p:nvSpPr>
          <p:cNvPr id="5" name="Content Placeholder 4">
            <a:extLst>
              <a:ext uri="{FF2B5EF4-FFF2-40B4-BE49-F238E27FC236}">
                <a16:creationId xmlns:a16="http://schemas.microsoft.com/office/drawing/2014/main" id="{6524854D-BAD1-4157-A473-21881433302B}"/>
              </a:ext>
            </a:extLst>
          </p:cNvPr>
          <p:cNvSpPr>
            <a:spLocks noGrp="1"/>
          </p:cNvSpPr>
          <p:nvPr>
            <p:ph idx="1"/>
          </p:nvPr>
        </p:nvSpPr>
        <p:spPr>
          <a:xfrm>
            <a:off x="550862" y="1962867"/>
            <a:ext cx="10705401" cy="3809283"/>
          </a:xfrm>
        </p:spPr>
        <p:txBody>
          <a:bodyPr/>
          <a:lstStyle/>
          <a:p>
            <a:pPr marL="285750" indent="-285750">
              <a:spcBef>
                <a:spcPts val="0"/>
              </a:spcBef>
              <a:spcAft>
                <a:spcPts val="0"/>
              </a:spcAft>
              <a:buFont typeface="Arial" panose="020B0604020202020204" pitchFamily="34" charset="0"/>
              <a:buChar char="•"/>
            </a:pPr>
            <a:r>
              <a:rPr lang="en-GB" b="0" dirty="0">
                <a:solidFill>
                  <a:schemeClr val="tx1"/>
                </a:solidFill>
              </a:rPr>
              <a:t>Identifying command term from the mark scheme </a:t>
            </a:r>
          </a:p>
          <a:p>
            <a:pPr marL="285750" indent="-285750">
              <a:spcBef>
                <a:spcPts val="0"/>
              </a:spcBef>
              <a:spcAft>
                <a:spcPts val="0"/>
              </a:spcAft>
              <a:buFont typeface="Arial" panose="020B0604020202020204" pitchFamily="34" charset="0"/>
              <a:buChar char="•"/>
            </a:pPr>
            <a:endParaRPr lang="en-GB" b="0" dirty="0">
              <a:solidFill>
                <a:schemeClr val="tx1"/>
              </a:solidFill>
            </a:endParaRPr>
          </a:p>
          <a:p>
            <a:pPr marL="285750" indent="-285750">
              <a:spcBef>
                <a:spcPts val="0"/>
              </a:spcBef>
              <a:spcAft>
                <a:spcPts val="0"/>
              </a:spcAft>
              <a:buFont typeface="Arial" panose="020B0604020202020204" pitchFamily="34" charset="0"/>
              <a:buChar char="•"/>
            </a:pPr>
            <a:r>
              <a:rPr lang="en-GB" b="0" dirty="0">
                <a:solidFill>
                  <a:schemeClr val="tx1"/>
                </a:solidFill>
              </a:rPr>
              <a:t>Learners as examiners </a:t>
            </a:r>
          </a:p>
          <a:p>
            <a:pPr marL="285750" indent="-285750">
              <a:spcBef>
                <a:spcPts val="0"/>
              </a:spcBef>
              <a:spcAft>
                <a:spcPts val="0"/>
              </a:spcAft>
              <a:buFont typeface="Arial" panose="020B0604020202020204" pitchFamily="34" charset="0"/>
              <a:buChar char="•"/>
            </a:pPr>
            <a:endParaRPr lang="en-GB" b="0" dirty="0">
              <a:solidFill>
                <a:schemeClr val="tx1"/>
              </a:solidFill>
            </a:endParaRPr>
          </a:p>
          <a:p>
            <a:pPr marL="285750" indent="-285750">
              <a:spcBef>
                <a:spcPts val="0"/>
              </a:spcBef>
              <a:spcAft>
                <a:spcPts val="0"/>
              </a:spcAft>
              <a:buFont typeface="Arial" panose="020B0604020202020204" pitchFamily="34" charset="0"/>
              <a:buChar char="•"/>
            </a:pPr>
            <a:r>
              <a:rPr lang="en-GB" b="0" dirty="0">
                <a:solidFill>
                  <a:schemeClr val="tx1"/>
                </a:solidFill>
              </a:rPr>
              <a:t>Learners designing mark schemes </a:t>
            </a:r>
          </a:p>
          <a:p>
            <a:pPr marL="285750" indent="-285750">
              <a:spcBef>
                <a:spcPts val="0"/>
              </a:spcBef>
              <a:spcAft>
                <a:spcPts val="0"/>
              </a:spcAft>
              <a:buFont typeface="Arial" panose="020B0604020202020204" pitchFamily="34" charset="0"/>
              <a:buChar char="•"/>
            </a:pPr>
            <a:endParaRPr lang="en-GB" b="0" dirty="0">
              <a:solidFill>
                <a:schemeClr val="tx1"/>
              </a:solidFill>
            </a:endParaRPr>
          </a:p>
          <a:p>
            <a:pPr marL="285750" indent="-285750">
              <a:spcBef>
                <a:spcPts val="0"/>
              </a:spcBef>
              <a:spcAft>
                <a:spcPts val="0"/>
              </a:spcAft>
              <a:buFont typeface="Arial" panose="020B0604020202020204" pitchFamily="34" charset="0"/>
              <a:buChar char="•"/>
            </a:pPr>
            <a:r>
              <a:rPr lang="en-GB" b="0" dirty="0">
                <a:solidFill>
                  <a:schemeClr val="tx1"/>
                </a:solidFill>
              </a:rPr>
              <a:t>Stick copy of definitions in book to refer in lessons</a:t>
            </a:r>
          </a:p>
        </p:txBody>
      </p:sp>
    </p:spTree>
    <p:extLst>
      <p:ext uri="{BB962C8B-B14F-4D97-AF65-F5344CB8AC3E}">
        <p14:creationId xmlns:p14="http://schemas.microsoft.com/office/powerpoint/2010/main" val="243311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F851-D683-47AE-84B5-84A1F09D78BB}"/>
              </a:ext>
            </a:extLst>
          </p:cNvPr>
          <p:cNvSpPr>
            <a:spLocks noGrp="1"/>
          </p:cNvSpPr>
          <p:nvPr>
            <p:ph type="title"/>
          </p:nvPr>
        </p:nvSpPr>
        <p:spPr/>
        <p:txBody>
          <a:bodyPr/>
          <a:lstStyle/>
          <a:p>
            <a:r>
              <a:rPr lang="en-GB" dirty="0"/>
              <a:t>Resources</a:t>
            </a:r>
          </a:p>
        </p:txBody>
      </p:sp>
      <p:sp>
        <p:nvSpPr>
          <p:cNvPr id="3" name="Slide Number Placeholder 2">
            <a:extLst>
              <a:ext uri="{FF2B5EF4-FFF2-40B4-BE49-F238E27FC236}">
                <a16:creationId xmlns:a16="http://schemas.microsoft.com/office/drawing/2014/main" id="{633448A6-FCA1-4A80-87D3-AE6285551C82}"/>
              </a:ext>
            </a:extLst>
          </p:cNvPr>
          <p:cNvSpPr>
            <a:spLocks noGrp="1"/>
          </p:cNvSpPr>
          <p:nvPr>
            <p:ph type="sldNum" sz="quarter" idx="11"/>
          </p:nvPr>
        </p:nvSpPr>
        <p:spPr/>
        <p:txBody>
          <a:bodyPr/>
          <a:lstStyle/>
          <a:p>
            <a:fld id="{39C6B835-EB63-4AE7-9628-740A286606E4}" type="slidenum">
              <a:rPr lang="en-GB" smtClean="0"/>
              <a:pPr/>
              <a:t>29</a:t>
            </a:fld>
            <a:endParaRPr lang="en-GB"/>
          </a:p>
        </p:txBody>
      </p:sp>
    </p:spTree>
    <p:extLst>
      <p:ext uri="{BB962C8B-B14F-4D97-AF65-F5344CB8AC3E}">
        <p14:creationId xmlns:p14="http://schemas.microsoft.com/office/powerpoint/2010/main" val="182979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a:xfrm>
            <a:off x="550863" y="549275"/>
            <a:ext cx="11090275" cy="822326"/>
          </a:xfrm>
        </p:spPr>
        <p:txBody>
          <a:bodyPr/>
          <a:lstStyle/>
          <a:p>
            <a:r>
              <a:rPr lang="en-GB" dirty="0"/>
              <a:t>Session overview</a:t>
            </a:r>
          </a:p>
        </p:txBody>
      </p:sp>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a:xfrm>
            <a:off x="550800" y="1962000"/>
            <a:ext cx="10990763" cy="4001478"/>
          </a:xfrm>
        </p:spPr>
        <p:txBody>
          <a:bodyPr>
            <a:normAutofit/>
          </a:bodyPr>
          <a:lstStyle/>
          <a:p>
            <a:pPr marL="285750" lvl="1" indent="-285750">
              <a:lnSpc>
                <a:spcPct val="150000"/>
              </a:lnSpc>
              <a:spcAft>
                <a:spcPts val="600"/>
              </a:spcAft>
              <a:buFont typeface="Arial" panose="020B0604020202020204" pitchFamily="34" charset="0"/>
              <a:buChar char="•"/>
            </a:pPr>
            <a:r>
              <a:rPr lang="en-GB" sz="1800" b="1" dirty="0">
                <a:latin typeface="+mn-lt"/>
              </a:rPr>
              <a:t>AO2 in unfamiliar contexts</a:t>
            </a:r>
          </a:p>
          <a:p>
            <a:pPr marL="285750" lvl="1" indent="-285750">
              <a:lnSpc>
                <a:spcPct val="150000"/>
              </a:lnSpc>
              <a:spcAft>
                <a:spcPts val="600"/>
              </a:spcAft>
              <a:buFont typeface="Arial" panose="020B0604020202020204" pitchFamily="34" charset="0"/>
              <a:buChar char="•"/>
            </a:pPr>
            <a:r>
              <a:rPr lang="en-GB" sz="1800" b="1" dirty="0">
                <a:latin typeface="+mn-lt"/>
              </a:rPr>
              <a:t>Recognising the science behind the question</a:t>
            </a:r>
          </a:p>
          <a:p>
            <a:pPr marL="266700" lvl="3" indent="-266700">
              <a:lnSpc>
                <a:spcPct val="150000"/>
              </a:lnSpc>
              <a:spcBef>
                <a:spcPts val="600"/>
              </a:spcBef>
              <a:spcAft>
                <a:spcPts val="600"/>
              </a:spcAft>
            </a:pPr>
            <a:r>
              <a:rPr lang="en-GB" sz="1800" b="1" dirty="0"/>
              <a:t>Understanding key command words</a:t>
            </a:r>
          </a:p>
          <a:p>
            <a:pPr marL="266700" lvl="3" indent="-266700">
              <a:lnSpc>
                <a:spcPct val="150000"/>
              </a:lnSpc>
              <a:spcBef>
                <a:spcPts val="600"/>
              </a:spcBef>
              <a:spcAft>
                <a:spcPts val="600"/>
              </a:spcAft>
            </a:pPr>
            <a:r>
              <a:rPr lang="en-GB" sz="1800" b="1" dirty="0"/>
              <a:t>Resources</a:t>
            </a:r>
          </a:p>
          <a:p>
            <a:pPr marL="266700" lvl="3" indent="-266700">
              <a:lnSpc>
                <a:spcPct val="150000"/>
              </a:lnSpc>
              <a:spcBef>
                <a:spcPts val="600"/>
              </a:spcBef>
              <a:spcAft>
                <a:spcPts val="600"/>
              </a:spcAft>
            </a:pPr>
            <a:endParaRPr lang="en-GB" sz="1800" b="1" dirty="0">
              <a:latin typeface="Source Sans Pro SemiBold" panose="020B0603030403020204" pitchFamily="34" charset="0"/>
            </a:endParaRPr>
          </a:p>
          <a:p>
            <a:pPr marL="0" lvl="3" indent="0">
              <a:spcBef>
                <a:spcPts val="600"/>
              </a:spcBef>
              <a:spcAft>
                <a:spcPts val="600"/>
              </a:spcAft>
              <a:buNone/>
            </a:pPr>
            <a:endParaRPr lang="en-GB" sz="1800" dirty="0">
              <a:latin typeface="Source Sans Pro SemiBold" panose="020B0603030403020204" pitchFamily="34" charset="0"/>
            </a:endParaRPr>
          </a:p>
          <a:p>
            <a:pPr marL="0" lvl="3" indent="0">
              <a:buNone/>
            </a:pPr>
            <a:endParaRPr lang="en-GB" sz="1800" dirty="0">
              <a:latin typeface="Source Sans Pro SemiBold" panose="020B0603030403020204" pitchFamily="34" charset="0"/>
            </a:endParaRP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3</a:t>
            </a:fld>
            <a:endParaRPr lang="en-GB"/>
          </a:p>
        </p:txBody>
      </p:sp>
      <p:sp>
        <p:nvSpPr>
          <p:cNvPr id="4" name="Footer Placeholder 3">
            <a:extLst>
              <a:ext uri="{FF2B5EF4-FFF2-40B4-BE49-F238E27FC236}">
                <a16:creationId xmlns:a16="http://schemas.microsoft.com/office/drawing/2014/main" id="{5A0C475F-E811-33A3-A5FE-A8E3FA7080F5}"/>
              </a:ext>
            </a:extLst>
          </p:cNvPr>
          <p:cNvSpPr>
            <a:spLocks noGrp="1"/>
          </p:cNvSpPr>
          <p:nvPr>
            <p:ph type="ftr" sz="quarter" idx="11"/>
          </p:nvPr>
        </p:nvSpPr>
        <p:spPr/>
        <p:txBody>
          <a:bodyPr/>
          <a:lstStyle/>
          <a:p>
            <a:r>
              <a:rPr lang="en-GB" dirty="0"/>
              <a:t>Copyright © 2024 AQA and its licensors. All rights reserved.</a:t>
            </a:r>
          </a:p>
        </p:txBody>
      </p:sp>
    </p:spTree>
    <p:extLst>
      <p:ext uri="{BB962C8B-B14F-4D97-AF65-F5344CB8AC3E}">
        <p14:creationId xmlns:p14="http://schemas.microsoft.com/office/powerpoint/2010/main" val="247684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BAAF15-77DF-4A8B-8CA0-F8090BE03E25}"/>
              </a:ext>
            </a:extLst>
          </p:cNvPr>
          <p:cNvSpPr>
            <a:spLocks noGrp="1"/>
          </p:cNvSpPr>
          <p:nvPr>
            <p:ph idx="1"/>
          </p:nvPr>
        </p:nvSpPr>
        <p:spPr>
          <a:xfrm>
            <a:off x="550799" y="1962000"/>
            <a:ext cx="11090275" cy="516505"/>
          </a:xfrm>
        </p:spPr>
        <p:txBody>
          <a:bodyPr>
            <a:normAutofit/>
          </a:bodyPr>
          <a:lstStyle/>
          <a:p>
            <a:r>
              <a:rPr lang="en-GB" sz="2000" b="0" dirty="0">
                <a:solidFill>
                  <a:schemeClr val="tx1"/>
                </a:solidFill>
              </a:rPr>
              <a:t>Find out more at the AQA stand or contact Sam Scott</a:t>
            </a:r>
            <a:r>
              <a:rPr lang="en-GB" sz="2000" b="0" dirty="0"/>
              <a:t>:  </a:t>
            </a:r>
            <a:r>
              <a:rPr lang="en-GB" sz="2000" b="0" dirty="0">
                <a:solidFill>
                  <a:srgbClr val="1847BF"/>
                </a:solidFill>
              </a:rPr>
              <a:t>sam@exampro.co.uk</a:t>
            </a:r>
          </a:p>
        </p:txBody>
      </p:sp>
      <p:sp>
        <p:nvSpPr>
          <p:cNvPr id="4" name="Footer Placeholder 3">
            <a:extLst>
              <a:ext uri="{FF2B5EF4-FFF2-40B4-BE49-F238E27FC236}">
                <a16:creationId xmlns:a16="http://schemas.microsoft.com/office/drawing/2014/main" id="{E96E782F-72A0-4EE7-B229-E4D938CB0DEF}"/>
              </a:ext>
            </a:extLst>
          </p:cNvPr>
          <p:cNvSpPr>
            <a:spLocks noGrp="1"/>
          </p:cNvSpPr>
          <p:nvPr>
            <p:ph type="ftr" sz="quarter" idx="11"/>
          </p:nvPr>
        </p:nvSpPr>
        <p:spPr/>
        <p:txBody>
          <a:bodyPr/>
          <a:lstStyle/>
          <a:p>
            <a:r>
              <a:rPr lang="en-GB" dirty="0"/>
              <a:t>Copyright © 2024 AQA and its licensors. All rights reserved.</a:t>
            </a:r>
          </a:p>
        </p:txBody>
      </p:sp>
      <p:sp>
        <p:nvSpPr>
          <p:cNvPr id="5" name="Slide Number Placeholder 4">
            <a:extLst>
              <a:ext uri="{FF2B5EF4-FFF2-40B4-BE49-F238E27FC236}">
                <a16:creationId xmlns:a16="http://schemas.microsoft.com/office/drawing/2014/main" id="{42D8631E-8706-4050-8554-70537565BD3E}"/>
              </a:ext>
            </a:extLst>
          </p:cNvPr>
          <p:cNvSpPr>
            <a:spLocks noGrp="1"/>
          </p:cNvSpPr>
          <p:nvPr>
            <p:ph type="sldNum" sz="quarter" idx="12"/>
          </p:nvPr>
        </p:nvSpPr>
        <p:spPr/>
        <p:txBody>
          <a:bodyPr/>
          <a:lstStyle/>
          <a:p>
            <a:fld id="{39C6B835-EB63-4AE7-9628-740A286606E4}" type="slidenum">
              <a:rPr lang="en-GB" smtClean="0"/>
              <a:t>30</a:t>
            </a:fld>
            <a:endParaRPr lang="en-GB"/>
          </a:p>
        </p:txBody>
      </p:sp>
      <p:sp>
        <p:nvSpPr>
          <p:cNvPr id="8" name="Title 1">
            <a:extLst>
              <a:ext uri="{FF2B5EF4-FFF2-40B4-BE49-F238E27FC236}">
                <a16:creationId xmlns:a16="http://schemas.microsoft.com/office/drawing/2014/main" id="{0E4E3EF0-F5FF-446E-8129-CBE81D46FA2E}"/>
              </a:ext>
            </a:extLst>
          </p:cNvPr>
          <p:cNvSpPr>
            <a:spLocks noGrp="1"/>
          </p:cNvSpPr>
          <p:nvPr>
            <p:ph type="title"/>
          </p:nvPr>
        </p:nvSpPr>
        <p:spPr>
          <a:xfrm>
            <a:off x="550863" y="549274"/>
            <a:ext cx="11090275" cy="1315621"/>
          </a:xfrm>
        </p:spPr>
        <p:txBody>
          <a:bodyPr>
            <a:normAutofit/>
          </a:bodyPr>
          <a:lstStyle/>
          <a:p>
            <a:r>
              <a:rPr lang="en-GB" dirty="0"/>
              <a:t>Exampro onscreen secondary science </a:t>
            </a:r>
          </a:p>
        </p:txBody>
      </p:sp>
      <p:pic>
        <p:nvPicPr>
          <p:cNvPr id="9" name="Picture 8">
            <a:extLst>
              <a:ext uri="{FF2B5EF4-FFF2-40B4-BE49-F238E27FC236}">
                <a16:creationId xmlns:a16="http://schemas.microsoft.com/office/drawing/2014/main" id="{4B8C4077-B0D9-4528-97C9-B76456741327}"/>
              </a:ext>
            </a:extLst>
          </p:cNvPr>
          <p:cNvPicPr>
            <a:picLocks noChangeAspect="1"/>
          </p:cNvPicPr>
          <p:nvPr/>
        </p:nvPicPr>
        <p:blipFill rotWithShape="1">
          <a:blip r:embed="rId3"/>
          <a:srcRect r="35089"/>
          <a:stretch/>
        </p:blipFill>
        <p:spPr>
          <a:xfrm>
            <a:off x="6661690" y="2630141"/>
            <a:ext cx="4716969" cy="3042151"/>
          </a:xfrm>
          <a:prstGeom prst="rect">
            <a:avLst/>
          </a:prstGeom>
          <a:ln>
            <a:noFill/>
          </a:ln>
          <a:effectLst/>
        </p:spPr>
      </p:pic>
      <p:pic>
        <p:nvPicPr>
          <p:cNvPr id="10" name="Picture 9">
            <a:extLst>
              <a:ext uri="{FF2B5EF4-FFF2-40B4-BE49-F238E27FC236}">
                <a16:creationId xmlns:a16="http://schemas.microsoft.com/office/drawing/2014/main" id="{D5A94C7E-3759-4216-9242-0E3F995E9A04}"/>
              </a:ext>
            </a:extLst>
          </p:cNvPr>
          <p:cNvPicPr>
            <a:picLocks noChangeAspect="1"/>
          </p:cNvPicPr>
          <p:nvPr/>
        </p:nvPicPr>
        <p:blipFill>
          <a:blip r:embed="rId4"/>
          <a:stretch>
            <a:fillRect/>
          </a:stretch>
        </p:blipFill>
        <p:spPr>
          <a:xfrm>
            <a:off x="463812" y="3426546"/>
            <a:ext cx="5632188" cy="2245746"/>
          </a:xfrm>
          <a:prstGeom prst="rect">
            <a:avLst/>
          </a:prstGeom>
          <a:ln>
            <a:noFill/>
          </a:ln>
          <a:effectLst/>
        </p:spPr>
      </p:pic>
    </p:spTree>
    <p:extLst>
      <p:ext uri="{BB962C8B-B14F-4D97-AF65-F5344CB8AC3E}">
        <p14:creationId xmlns:p14="http://schemas.microsoft.com/office/powerpoint/2010/main" val="135082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FAD54-213C-4989-1ABB-09D4BD5A3EB0}"/>
              </a:ext>
            </a:extLst>
          </p:cNvPr>
          <p:cNvSpPr>
            <a:spLocks noGrp="1"/>
          </p:cNvSpPr>
          <p:nvPr>
            <p:ph type="title"/>
          </p:nvPr>
        </p:nvSpPr>
        <p:spPr/>
        <p:txBody>
          <a:bodyPr/>
          <a:lstStyle/>
          <a:p>
            <a:r>
              <a:rPr lang="en-GB" dirty="0"/>
              <a:t>Resources</a:t>
            </a:r>
            <a:br>
              <a:rPr lang="en-GB" dirty="0"/>
            </a:br>
            <a:endParaRPr lang="en-GB" dirty="0"/>
          </a:p>
        </p:txBody>
      </p:sp>
      <p:sp>
        <p:nvSpPr>
          <p:cNvPr id="4" name="Slide Number Placeholder 3">
            <a:extLst>
              <a:ext uri="{FF2B5EF4-FFF2-40B4-BE49-F238E27FC236}">
                <a16:creationId xmlns:a16="http://schemas.microsoft.com/office/drawing/2014/main" id="{9ACD5CCD-A7DA-AB67-5894-A1E00120C783}"/>
              </a:ext>
            </a:extLst>
          </p:cNvPr>
          <p:cNvSpPr>
            <a:spLocks noGrp="1"/>
          </p:cNvSpPr>
          <p:nvPr>
            <p:ph type="sldNum" sz="quarter" idx="11"/>
          </p:nvPr>
        </p:nvSpPr>
        <p:spPr/>
        <p:txBody>
          <a:bodyPr/>
          <a:lstStyle/>
          <a:p>
            <a:fld id="{39C6B835-EB63-4AE7-9628-740A286606E4}" type="slidenum">
              <a:rPr lang="en-GB" smtClean="0"/>
              <a:pPr/>
              <a:t>31</a:t>
            </a:fld>
            <a:endParaRPr lang="en-GB" dirty="0"/>
          </a:p>
        </p:txBody>
      </p:sp>
      <p:pic>
        <p:nvPicPr>
          <p:cNvPr id="7" name="Picture Placeholder 6">
            <a:extLst>
              <a:ext uri="{FF2B5EF4-FFF2-40B4-BE49-F238E27FC236}">
                <a16:creationId xmlns:a16="http://schemas.microsoft.com/office/drawing/2014/main" id="{D20D5186-1C58-4D47-8B54-92A64856193A}"/>
              </a:ext>
            </a:extLst>
          </p:cNvPr>
          <p:cNvPicPr>
            <a:picLocks noGrp="1" noChangeAspect="1"/>
          </p:cNvPicPr>
          <p:nvPr>
            <p:ph type="pic" sz="quarter" idx="12"/>
          </p:nvPr>
        </p:nvPicPr>
        <p:blipFill>
          <a:blip r:embed="rId3"/>
          <a:stretch>
            <a:fillRect/>
          </a:stretch>
        </p:blipFill>
        <p:spPr>
          <a:xfrm>
            <a:off x="635831" y="2448000"/>
            <a:ext cx="10920339" cy="3099687"/>
          </a:xfrm>
        </p:spPr>
      </p:pic>
      <p:sp>
        <p:nvSpPr>
          <p:cNvPr id="6" name="Footer Placeholder 5">
            <a:extLst>
              <a:ext uri="{FF2B5EF4-FFF2-40B4-BE49-F238E27FC236}">
                <a16:creationId xmlns:a16="http://schemas.microsoft.com/office/drawing/2014/main" id="{7AA76F45-5FBB-EE50-AD0A-52495A37A31C}"/>
              </a:ext>
            </a:extLst>
          </p:cNvPr>
          <p:cNvSpPr>
            <a:spLocks noGrp="1"/>
          </p:cNvSpPr>
          <p:nvPr>
            <p:ph type="ftr" sz="quarter" idx="10"/>
          </p:nvPr>
        </p:nvSpPr>
        <p:spPr/>
        <p:txBody>
          <a:bodyPr/>
          <a:lstStyle/>
          <a:p>
            <a:r>
              <a:rPr lang="en-GB" dirty="0"/>
              <a:t>Copyright © 2024 AQA and its licensors. All rights reserved.</a:t>
            </a:r>
          </a:p>
        </p:txBody>
      </p:sp>
      <p:sp>
        <p:nvSpPr>
          <p:cNvPr id="3" name="Rectangle 2">
            <a:extLst>
              <a:ext uri="{FF2B5EF4-FFF2-40B4-BE49-F238E27FC236}">
                <a16:creationId xmlns:a16="http://schemas.microsoft.com/office/drawing/2014/main" id="{F8AAD156-C05C-4475-8D2B-48847F57F4F5}"/>
              </a:ext>
            </a:extLst>
          </p:cNvPr>
          <p:cNvSpPr/>
          <p:nvPr/>
        </p:nvSpPr>
        <p:spPr>
          <a:xfrm>
            <a:off x="550862" y="1962000"/>
            <a:ext cx="10989974" cy="369332"/>
          </a:xfrm>
          <a:prstGeom prst="rect">
            <a:avLst/>
          </a:prstGeom>
        </p:spPr>
        <p:txBody>
          <a:bodyPr wrap="square">
            <a:spAutoFit/>
          </a:bodyPr>
          <a:lstStyle/>
          <a:p>
            <a:r>
              <a:rPr lang="en-GB" b="1" dirty="0">
                <a:solidFill>
                  <a:schemeClr val="tx2"/>
                </a:solidFill>
              </a:rPr>
              <a:t>Take advantage of our extra resources in the ‘Plan’, ‘Teach’ and ‘Assess’ sections of our website.</a:t>
            </a:r>
          </a:p>
        </p:txBody>
      </p:sp>
    </p:spTree>
    <p:extLst>
      <p:ext uri="{BB962C8B-B14F-4D97-AF65-F5344CB8AC3E}">
        <p14:creationId xmlns:p14="http://schemas.microsoft.com/office/powerpoint/2010/main" val="287971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606BC-B10D-EE02-0B8D-7AE4004785E9}"/>
              </a:ext>
            </a:extLst>
          </p:cNvPr>
          <p:cNvSpPr>
            <a:spLocks noGrp="1"/>
          </p:cNvSpPr>
          <p:nvPr>
            <p:ph type="title"/>
          </p:nvPr>
        </p:nvSpPr>
        <p:spPr/>
        <p:txBody>
          <a:bodyPr>
            <a:normAutofit/>
          </a:bodyPr>
          <a:lstStyle/>
          <a:p>
            <a:r>
              <a:rPr lang="en-GB" sz="6000" dirty="0"/>
              <a:t>Get in touch</a:t>
            </a:r>
          </a:p>
        </p:txBody>
      </p:sp>
      <p:sp>
        <p:nvSpPr>
          <p:cNvPr id="3" name="Slide Number Placeholder 2">
            <a:extLst>
              <a:ext uri="{FF2B5EF4-FFF2-40B4-BE49-F238E27FC236}">
                <a16:creationId xmlns:a16="http://schemas.microsoft.com/office/drawing/2014/main" id="{7E68ADF7-3BA6-372E-ECBC-96176DCC0A6E}"/>
              </a:ext>
            </a:extLst>
          </p:cNvPr>
          <p:cNvSpPr>
            <a:spLocks noGrp="1"/>
          </p:cNvSpPr>
          <p:nvPr>
            <p:ph type="sldNum" sz="quarter" idx="11"/>
          </p:nvPr>
        </p:nvSpPr>
        <p:spPr/>
        <p:txBody>
          <a:bodyPr/>
          <a:lstStyle/>
          <a:p>
            <a:fld id="{39C6B835-EB63-4AE7-9628-740A286606E4}" type="slidenum">
              <a:rPr lang="en-GB" smtClean="0"/>
              <a:t>32</a:t>
            </a:fld>
            <a:endParaRPr lang="en-GB" dirty="0"/>
          </a:p>
        </p:txBody>
      </p:sp>
      <p:sp>
        <p:nvSpPr>
          <p:cNvPr id="5" name="Footer Placeholder 4">
            <a:extLst>
              <a:ext uri="{FF2B5EF4-FFF2-40B4-BE49-F238E27FC236}">
                <a16:creationId xmlns:a16="http://schemas.microsoft.com/office/drawing/2014/main" id="{A7237718-A995-E71E-A6E3-6E33091F4ED4}"/>
              </a:ext>
            </a:extLst>
          </p:cNvPr>
          <p:cNvSpPr>
            <a:spLocks noGrp="1"/>
          </p:cNvSpPr>
          <p:nvPr>
            <p:ph type="ftr" sz="quarter" idx="10"/>
          </p:nvPr>
        </p:nvSpPr>
        <p:spPr/>
        <p:txBody>
          <a:bodyPr/>
          <a:lstStyle/>
          <a:p>
            <a:r>
              <a:rPr lang="en-GB" dirty="0"/>
              <a:t>Copyright © 2024 AQA and its licensors. All rights reserved.</a:t>
            </a:r>
          </a:p>
        </p:txBody>
      </p:sp>
      <p:sp>
        <p:nvSpPr>
          <p:cNvPr id="10" name="Text Placeholder 5">
            <a:extLst>
              <a:ext uri="{FF2B5EF4-FFF2-40B4-BE49-F238E27FC236}">
                <a16:creationId xmlns:a16="http://schemas.microsoft.com/office/drawing/2014/main" id="{077D2D20-F2EF-40EB-AB1E-81FB9ADE7801}"/>
              </a:ext>
            </a:extLst>
          </p:cNvPr>
          <p:cNvSpPr>
            <a:spLocks noGrp="1"/>
          </p:cNvSpPr>
          <p:nvPr>
            <p:ph type="body" sz="quarter" idx="14"/>
          </p:nvPr>
        </p:nvSpPr>
        <p:spPr>
          <a:xfrm>
            <a:off x="550863" y="1968500"/>
            <a:ext cx="5741653" cy="3803650"/>
          </a:xfrm>
        </p:spPr>
        <p:txBody>
          <a:bodyPr>
            <a:normAutofit/>
          </a:bodyPr>
          <a:lstStyle/>
          <a:p>
            <a:r>
              <a:rPr lang="fr-fr" sz="3200" dirty="0"/>
              <a:t>Tel: </a:t>
            </a:r>
            <a:r>
              <a:rPr lang="en-GB" sz="3200" b="0" dirty="0"/>
              <a:t>01483 477 756</a:t>
            </a:r>
          </a:p>
          <a:p>
            <a:r>
              <a:rPr lang="fr-fr" sz="3200" dirty="0"/>
              <a:t>Email: </a:t>
            </a:r>
            <a:r>
              <a:rPr lang="fr-FR" sz="3200" b="0" dirty="0"/>
              <a:t>gcsescience@aqa.org.uk</a:t>
            </a:r>
          </a:p>
          <a:p>
            <a:r>
              <a:rPr lang="fr-fr" sz="3200" dirty="0"/>
              <a:t>Email: </a:t>
            </a:r>
            <a:r>
              <a:rPr lang="fr-FR" sz="3200" b="0" dirty="0"/>
              <a:t>alevelscience@aqa.org.uk</a:t>
            </a:r>
            <a:endParaRPr lang="fr-fr" sz="3200" b="0" dirty="0"/>
          </a:p>
          <a:p>
            <a:pPr>
              <a:defRPr lang="en-us"/>
            </a:pPr>
            <a:r>
              <a:rPr lang="en-gb" sz="3200" dirty="0"/>
              <a:t>X: </a:t>
            </a:r>
            <a:r>
              <a:rPr lang="en-GB" sz="3200" b="0" dirty="0"/>
              <a:t>@</a:t>
            </a:r>
            <a:r>
              <a:rPr lang="en-GB" sz="3200" b="0" dirty="0" err="1"/>
              <a:t>Science_AQA</a:t>
            </a:r>
            <a:r>
              <a:rPr lang="en-GB" sz="3200" b="0" dirty="0"/>
              <a:t> </a:t>
            </a:r>
            <a:endParaRPr lang="en-gb" sz="3200" b="0" dirty="0"/>
          </a:p>
          <a:p>
            <a:pPr>
              <a:defRPr lang="en-us"/>
            </a:pPr>
            <a:r>
              <a:rPr lang="en-gb" sz="3200" dirty="0"/>
              <a:t>aqa.org.u</a:t>
            </a:r>
            <a:r>
              <a:rPr lang="en-GB" sz="3200" dirty="0"/>
              <a:t>k</a:t>
            </a:r>
            <a:endParaRPr lang="en-gb" sz="3200" dirty="0"/>
          </a:p>
        </p:txBody>
      </p:sp>
    </p:spTree>
    <p:extLst>
      <p:ext uri="{BB962C8B-B14F-4D97-AF65-F5344CB8AC3E}">
        <p14:creationId xmlns:p14="http://schemas.microsoft.com/office/powerpoint/2010/main" val="12238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0FDD78-21A8-189E-7363-F45CC37C63EB}"/>
              </a:ext>
            </a:extLst>
          </p:cNvPr>
          <p:cNvSpPr>
            <a:spLocks noGrp="1"/>
          </p:cNvSpPr>
          <p:nvPr>
            <p:ph type="sldNum" sz="quarter" idx="11"/>
          </p:nvPr>
        </p:nvSpPr>
        <p:spPr/>
        <p:txBody>
          <a:bodyPr/>
          <a:lstStyle/>
          <a:p>
            <a:fld id="{39C6B835-EB63-4AE7-9628-740A286606E4}" type="slidenum">
              <a:rPr lang="en-GB" smtClean="0"/>
              <a:pPr/>
              <a:t>33</a:t>
            </a:fld>
            <a:endParaRPr lang="en-GB"/>
          </a:p>
        </p:txBody>
      </p:sp>
    </p:spTree>
    <p:extLst>
      <p:ext uri="{BB962C8B-B14F-4D97-AF65-F5344CB8AC3E}">
        <p14:creationId xmlns:p14="http://schemas.microsoft.com/office/powerpoint/2010/main" val="83164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BCB395B-16D6-4E45-8741-3122E28132D3}"/>
              </a:ext>
            </a:extLst>
          </p:cNvPr>
          <p:cNvSpPr>
            <a:spLocks noGrp="1"/>
          </p:cNvSpPr>
          <p:nvPr>
            <p:ph type="title"/>
          </p:nvPr>
        </p:nvSpPr>
        <p:spPr>
          <a:xfrm>
            <a:off x="550862" y="550800"/>
            <a:ext cx="11090275" cy="1128696"/>
          </a:xfrm>
        </p:spPr>
        <p:txBody>
          <a:bodyPr>
            <a:normAutofit fontScale="90000"/>
          </a:bodyPr>
          <a:lstStyle/>
          <a:p>
            <a:r>
              <a:rPr lang="en-GB" dirty="0"/>
              <a:t>Here are some answers about questioning in lessons, but what are the questions? </a:t>
            </a:r>
            <a:br>
              <a:rPr lang="en-GB" dirty="0"/>
            </a:br>
            <a:endParaRPr lang="en-GB" dirty="0"/>
          </a:p>
        </p:txBody>
      </p:sp>
      <p:sp>
        <p:nvSpPr>
          <p:cNvPr id="6" name="Footer Placeholder 5">
            <a:extLst>
              <a:ext uri="{FF2B5EF4-FFF2-40B4-BE49-F238E27FC236}">
                <a16:creationId xmlns:a16="http://schemas.microsoft.com/office/drawing/2014/main" id="{9AE3C0CD-074A-47DC-9501-6CF611682BE4}"/>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AAB3D3B0-8C46-415A-9F1D-2F7BE76D38F6}"/>
              </a:ext>
            </a:extLst>
          </p:cNvPr>
          <p:cNvSpPr>
            <a:spLocks noGrp="1"/>
          </p:cNvSpPr>
          <p:nvPr>
            <p:ph type="sldNum" sz="quarter" idx="12"/>
          </p:nvPr>
        </p:nvSpPr>
        <p:spPr/>
        <p:txBody>
          <a:bodyPr/>
          <a:lstStyle/>
          <a:p>
            <a:fld id="{39C6B835-EB63-4AE7-9628-740A286606E4}" type="slidenum">
              <a:rPr lang="en-GB" smtClean="0"/>
              <a:pPr/>
              <a:t>4</a:t>
            </a:fld>
            <a:endParaRPr lang="en-GB"/>
          </a:p>
        </p:txBody>
      </p:sp>
      <p:sp>
        <p:nvSpPr>
          <p:cNvPr id="10" name="Content Placeholder 9">
            <a:extLst>
              <a:ext uri="{FF2B5EF4-FFF2-40B4-BE49-F238E27FC236}">
                <a16:creationId xmlns:a16="http://schemas.microsoft.com/office/drawing/2014/main" id="{692DBDEF-615F-4FE8-BF6F-7E01F18BA0FC}"/>
              </a:ext>
            </a:extLst>
          </p:cNvPr>
          <p:cNvSpPr>
            <a:spLocks noGrp="1"/>
          </p:cNvSpPr>
          <p:nvPr>
            <p:ph idx="1"/>
          </p:nvPr>
        </p:nvSpPr>
        <p:spPr>
          <a:xfrm>
            <a:off x="5112704" y="1677971"/>
            <a:ext cx="5402688" cy="3809283"/>
          </a:xfrm>
        </p:spPr>
        <p:txBody>
          <a:bodyPr/>
          <a:lstStyle/>
          <a:p>
            <a:endParaRPr lang="en-US" dirty="0">
              <a:solidFill>
                <a:srgbClr val="000000"/>
              </a:solidFill>
              <a:latin typeface="Titillium Web"/>
              <a:ea typeface="Titillium Web"/>
              <a:cs typeface="Titillium Web"/>
              <a:sym typeface="Titillium Web"/>
            </a:endParaRPr>
          </a:p>
          <a:p>
            <a:endParaRPr lang="en-GB" dirty="0"/>
          </a:p>
        </p:txBody>
      </p:sp>
      <p:sp>
        <p:nvSpPr>
          <p:cNvPr id="11" name="Content Placeholder 10">
            <a:extLst>
              <a:ext uri="{FF2B5EF4-FFF2-40B4-BE49-F238E27FC236}">
                <a16:creationId xmlns:a16="http://schemas.microsoft.com/office/drawing/2014/main" id="{23FB863B-65A9-40F3-9773-7EB3A6C3E519}"/>
              </a:ext>
            </a:extLst>
          </p:cNvPr>
          <p:cNvSpPr>
            <a:spLocks noGrp="1"/>
          </p:cNvSpPr>
          <p:nvPr>
            <p:ph idx="13"/>
          </p:nvPr>
        </p:nvSpPr>
        <p:spPr>
          <a:xfrm>
            <a:off x="550800" y="1962001"/>
            <a:ext cx="2334158" cy="3809284"/>
          </a:xfrm>
        </p:spPr>
        <p:txBody>
          <a:bodyPr>
            <a:normAutofit/>
          </a:bodyPr>
          <a:lstStyle/>
          <a:p>
            <a:r>
              <a:rPr lang="en-GB" b="0" dirty="0">
                <a:solidFill>
                  <a:schemeClr val="tx1"/>
                </a:solidFill>
              </a:rPr>
              <a:t>135</a:t>
            </a:r>
          </a:p>
          <a:p>
            <a:endParaRPr lang="en-GB" b="0" dirty="0">
              <a:solidFill>
                <a:schemeClr val="tx1"/>
              </a:solidFill>
            </a:endParaRPr>
          </a:p>
          <a:p>
            <a:r>
              <a:rPr lang="en-GB" b="0" dirty="0">
                <a:solidFill>
                  <a:schemeClr val="tx1"/>
                </a:solidFill>
              </a:rPr>
              <a:t>0.97 seconds </a:t>
            </a:r>
          </a:p>
          <a:p>
            <a:endParaRPr lang="en-GB" b="0" dirty="0">
              <a:solidFill>
                <a:schemeClr val="tx1"/>
              </a:solidFill>
            </a:endParaRPr>
          </a:p>
          <a:p>
            <a:r>
              <a:rPr lang="en-GB" b="0" dirty="0">
                <a:solidFill>
                  <a:schemeClr val="tx1"/>
                </a:solidFill>
              </a:rPr>
              <a:t>84% of lessons </a:t>
            </a:r>
          </a:p>
          <a:p>
            <a:endParaRPr lang="en-GB" b="0" dirty="0">
              <a:solidFill>
                <a:schemeClr val="tx1"/>
              </a:solidFill>
            </a:endParaRPr>
          </a:p>
          <a:p>
            <a:r>
              <a:rPr lang="en-GB" b="0" dirty="0">
                <a:solidFill>
                  <a:schemeClr val="tx1"/>
                </a:solidFill>
              </a:rPr>
              <a:t>62% of questions </a:t>
            </a:r>
          </a:p>
          <a:p>
            <a:endParaRPr lang="en-GB" sz="2400" dirty="0"/>
          </a:p>
        </p:txBody>
      </p:sp>
      <p:sp>
        <p:nvSpPr>
          <p:cNvPr id="12" name="Content Placeholder 10">
            <a:extLst>
              <a:ext uri="{FF2B5EF4-FFF2-40B4-BE49-F238E27FC236}">
                <a16:creationId xmlns:a16="http://schemas.microsoft.com/office/drawing/2014/main" id="{FFF75130-94A4-4D38-925E-5AF5EFDEE0B3}"/>
              </a:ext>
            </a:extLst>
          </p:cNvPr>
          <p:cNvSpPr txBox="1">
            <a:spLocks/>
          </p:cNvSpPr>
          <p:nvPr/>
        </p:nvSpPr>
        <p:spPr>
          <a:xfrm>
            <a:off x="4320000" y="1962000"/>
            <a:ext cx="7467810" cy="898048"/>
          </a:xfrm>
          <a:prstGeom prst="rect">
            <a:avLst/>
          </a:prstGeom>
        </p:spPr>
        <p:txBody>
          <a:bodyPr vert="horz" lIns="0" tIns="0" rIns="0" bIns="0" rtlCol="0">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solidFill>
                  <a:schemeClr val="tx1"/>
                </a:solidFill>
              </a:rPr>
              <a:t>What’s the average number of questions posed by a teacher in an hour-long lesson?</a:t>
            </a:r>
          </a:p>
          <a:p>
            <a:endParaRPr lang="en-GB" sz="2400" dirty="0"/>
          </a:p>
        </p:txBody>
      </p:sp>
      <p:sp>
        <p:nvSpPr>
          <p:cNvPr id="14" name="Content Placeholder 10">
            <a:extLst>
              <a:ext uri="{FF2B5EF4-FFF2-40B4-BE49-F238E27FC236}">
                <a16:creationId xmlns:a16="http://schemas.microsoft.com/office/drawing/2014/main" id="{DBBAA602-891A-452B-90DC-29E07DFB38AE}"/>
              </a:ext>
            </a:extLst>
          </p:cNvPr>
          <p:cNvSpPr txBox="1">
            <a:spLocks/>
          </p:cNvSpPr>
          <p:nvPr/>
        </p:nvSpPr>
        <p:spPr>
          <a:xfrm>
            <a:off x="4320000" y="2752464"/>
            <a:ext cx="7321137" cy="898048"/>
          </a:xfrm>
          <a:prstGeom prst="rect">
            <a:avLst/>
          </a:prstGeom>
        </p:spPr>
        <p:txBody>
          <a:bodyPr vert="horz" lIns="0" tIns="0" rIns="0" bIns="0" rtlCol="0">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solidFill>
                  <a:schemeClr val="tx1"/>
                </a:solidFill>
              </a:rPr>
              <a:t>How long does a teacher wait on average before giving the answer to a question or prompting the learner?</a:t>
            </a:r>
          </a:p>
          <a:p>
            <a:endParaRPr lang="en-GB" sz="2400" dirty="0"/>
          </a:p>
        </p:txBody>
      </p:sp>
      <p:sp>
        <p:nvSpPr>
          <p:cNvPr id="15" name="Content Placeholder 10">
            <a:extLst>
              <a:ext uri="{FF2B5EF4-FFF2-40B4-BE49-F238E27FC236}">
                <a16:creationId xmlns:a16="http://schemas.microsoft.com/office/drawing/2014/main" id="{8A68330B-0E94-4D0B-9A11-B3C1A81B8473}"/>
              </a:ext>
            </a:extLst>
          </p:cNvPr>
          <p:cNvSpPr txBox="1">
            <a:spLocks/>
          </p:cNvSpPr>
          <p:nvPr/>
        </p:nvSpPr>
        <p:spPr>
          <a:xfrm>
            <a:off x="4320000" y="3774377"/>
            <a:ext cx="7467810" cy="898048"/>
          </a:xfrm>
          <a:prstGeom prst="rect">
            <a:avLst/>
          </a:prstGeom>
        </p:spPr>
        <p:txBody>
          <a:bodyPr vert="horz" lIns="0" tIns="0" rIns="0" bIns="0" rtlCol="0">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solidFill>
                  <a:schemeClr val="tx1"/>
                </a:solidFill>
              </a:rPr>
              <a:t>What % of lessons start with a general question and answer recall session? </a:t>
            </a:r>
          </a:p>
          <a:p>
            <a:endParaRPr lang="en-GB" sz="2400" dirty="0"/>
          </a:p>
        </p:txBody>
      </p:sp>
      <p:sp>
        <p:nvSpPr>
          <p:cNvPr id="16" name="Content Placeholder 10">
            <a:extLst>
              <a:ext uri="{FF2B5EF4-FFF2-40B4-BE49-F238E27FC236}">
                <a16:creationId xmlns:a16="http://schemas.microsoft.com/office/drawing/2014/main" id="{61A1901A-F56C-4850-BA47-814F21B8D51B}"/>
              </a:ext>
            </a:extLst>
          </p:cNvPr>
          <p:cNvSpPr txBox="1">
            <a:spLocks/>
          </p:cNvSpPr>
          <p:nvPr/>
        </p:nvSpPr>
        <p:spPr>
          <a:xfrm>
            <a:off x="4320000" y="4735201"/>
            <a:ext cx="7467810" cy="525084"/>
          </a:xfrm>
          <a:prstGeom prst="rect">
            <a:avLst/>
          </a:prstGeom>
        </p:spPr>
        <p:txBody>
          <a:bodyPr vert="horz" lIns="0" tIns="0" rIns="0" bIns="0" rtlCol="0">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solidFill>
                  <a:schemeClr val="tx1"/>
                </a:solidFill>
              </a:rPr>
              <a:t>What % of questions asked are closed or low order? </a:t>
            </a:r>
          </a:p>
          <a:p>
            <a:endParaRPr lang="en-GB" sz="2400" dirty="0"/>
          </a:p>
        </p:txBody>
      </p:sp>
    </p:spTree>
    <p:extLst>
      <p:ext uri="{BB962C8B-B14F-4D97-AF65-F5344CB8AC3E}">
        <p14:creationId xmlns:p14="http://schemas.microsoft.com/office/powerpoint/2010/main" val="224655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2BD1-A20D-44A7-BD18-43DDA59F7794}"/>
              </a:ext>
            </a:extLst>
          </p:cNvPr>
          <p:cNvSpPr>
            <a:spLocks noGrp="1"/>
          </p:cNvSpPr>
          <p:nvPr>
            <p:ph type="title"/>
          </p:nvPr>
        </p:nvSpPr>
        <p:spPr>
          <a:xfrm>
            <a:off x="550862" y="550800"/>
            <a:ext cx="11090275" cy="1128696"/>
          </a:xfrm>
        </p:spPr>
        <p:txBody>
          <a:bodyPr>
            <a:normAutofit/>
          </a:bodyPr>
          <a:lstStyle/>
          <a:p>
            <a:r>
              <a:rPr lang="en-GB" dirty="0"/>
              <a:t>Purpose of the session </a:t>
            </a:r>
          </a:p>
        </p:txBody>
      </p:sp>
      <p:sp>
        <p:nvSpPr>
          <p:cNvPr id="3" name="Footer Placeholder 2">
            <a:extLst>
              <a:ext uri="{FF2B5EF4-FFF2-40B4-BE49-F238E27FC236}">
                <a16:creationId xmlns:a16="http://schemas.microsoft.com/office/drawing/2014/main" id="{ADAD1F3D-CC98-4C3E-BC52-413F9610F046}"/>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A5F64C1A-E867-48F8-BDAE-4210684EDE79}"/>
              </a:ext>
            </a:extLst>
          </p:cNvPr>
          <p:cNvSpPr>
            <a:spLocks noGrp="1"/>
          </p:cNvSpPr>
          <p:nvPr>
            <p:ph type="sldNum" sz="quarter" idx="12"/>
          </p:nvPr>
        </p:nvSpPr>
        <p:spPr/>
        <p:txBody>
          <a:bodyPr/>
          <a:lstStyle/>
          <a:p>
            <a:fld id="{39C6B835-EB63-4AE7-9628-740A286606E4}" type="slidenum">
              <a:rPr lang="en-GB" smtClean="0"/>
              <a:t>5</a:t>
            </a:fld>
            <a:endParaRPr lang="en-GB"/>
          </a:p>
        </p:txBody>
      </p:sp>
      <p:sp>
        <p:nvSpPr>
          <p:cNvPr id="5" name="Content Placeholder 4">
            <a:extLst>
              <a:ext uri="{FF2B5EF4-FFF2-40B4-BE49-F238E27FC236}">
                <a16:creationId xmlns:a16="http://schemas.microsoft.com/office/drawing/2014/main" id="{DD370108-A32F-4504-945B-9363349E6B47}"/>
              </a:ext>
            </a:extLst>
          </p:cNvPr>
          <p:cNvSpPr>
            <a:spLocks noGrp="1"/>
          </p:cNvSpPr>
          <p:nvPr>
            <p:ph idx="1"/>
          </p:nvPr>
        </p:nvSpPr>
        <p:spPr>
          <a:xfrm>
            <a:off x="550863" y="1962000"/>
            <a:ext cx="10990896" cy="3849253"/>
          </a:xfrm>
        </p:spPr>
        <p:txBody>
          <a:bodyPr>
            <a:normAutofit/>
          </a:bodyPr>
          <a:lstStyle/>
          <a:p>
            <a:pPr marL="285750" indent="-285750">
              <a:spcBef>
                <a:spcPts val="200"/>
              </a:spcBef>
              <a:spcAft>
                <a:spcPts val="200"/>
              </a:spcAft>
              <a:buFont typeface="Arial" panose="020B0604020202020204" pitchFamily="34" charset="0"/>
              <a:buChar char="•"/>
            </a:pPr>
            <a:r>
              <a:rPr lang="en-GB" b="0" dirty="0">
                <a:solidFill>
                  <a:schemeClr val="tx1"/>
                </a:solidFill>
              </a:rPr>
              <a:t>To explore the use of AQA science questions to stimulate engagement and curiosity, while supporting learners’ learning and outcomes</a:t>
            </a:r>
          </a:p>
          <a:p>
            <a:pPr>
              <a:spcBef>
                <a:spcPts val="200"/>
              </a:spcBef>
              <a:spcAft>
                <a:spcPts val="200"/>
              </a:spcAft>
            </a:pPr>
            <a:endParaRPr lang="en-GB" b="0" dirty="0">
              <a:solidFill>
                <a:schemeClr val="tx1"/>
              </a:solidFill>
            </a:endParaRPr>
          </a:p>
          <a:p>
            <a:pPr marL="285750" indent="-285750">
              <a:buFont typeface="Arial" panose="020B0604020202020204" pitchFamily="34" charset="0"/>
              <a:buChar char="•"/>
            </a:pPr>
            <a:r>
              <a:rPr lang="en-GB" b="0" dirty="0">
                <a:solidFill>
                  <a:schemeClr val="tx1"/>
                </a:solidFill>
              </a:rPr>
              <a:t>To give you some useful ideas and strategies that can be applied in the classroom </a:t>
            </a:r>
          </a:p>
          <a:p>
            <a:pPr marL="285750" indent="-285750">
              <a:buFont typeface="Arial" panose="020B0604020202020204" pitchFamily="34" charset="0"/>
              <a:buChar char="•"/>
            </a:pPr>
            <a:endParaRPr lang="en-GB" dirty="0"/>
          </a:p>
        </p:txBody>
      </p:sp>
      <p:sp>
        <p:nvSpPr>
          <p:cNvPr id="6" name="Content Placeholder 4">
            <a:extLst>
              <a:ext uri="{FF2B5EF4-FFF2-40B4-BE49-F238E27FC236}">
                <a16:creationId xmlns:a16="http://schemas.microsoft.com/office/drawing/2014/main" id="{1492C10A-65BF-40C3-85D3-5F67910F6A5D}"/>
              </a:ext>
            </a:extLst>
          </p:cNvPr>
          <p:cNvSpPr txBox="1">
            <a:spLocks/>
          </p:cNvSpPr>
          <p:nvPr/>
        </p:nvSpPr>
        <p:spPr>
          <a:xfrm>
            <a:off x="600551" y="3384851"/>
            <a:ext cx="10990896" cy="1463039"/>
          </a:xfrm>
          <a:prstGeom prst="rect">
            <a:avLst/>
          </a:prstGeom>
        </p:spPr>
        <p:txBody>
          <a:bodyPr vert="horz" lIns="0" tIns="0" rIns="0" bIns="0" rtlCol="0">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800" dirty="0"/>
          </a:p>
        </p:txBody>
      </p:sp>
    </p:spTree>
    <p:extLst>
      <p:ext uri="{BB962C8B-B14F-4D97-AF65-F5344CB8AC3E}">
        <p14:creationId xmlns:p14="http://schemas.microsoft.com/office/powerpoint/2010/main" val="300449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A08C0E-3ACF-4273-925C-E1BC111C0EEB}"/>
              </a:ext>
            </a:extLst>
          </p:cNvPr>
          <p:cNvSpPr>
            <a:spLocks noGrp="1"/>
          </p:cNvSpPr>
          <p:nvPr>
            <p:ph type="title"/>
          </p:nvPr>
        </p:nvSpPr>
        <p:spPr>
          <a:xfrm>
            <a:off x="550863" y="549275"/>
            <a:ext cx="10999453" cy="763110"/>
          </a:xfrm>
        </p:spPr>
        <p:txBody>
          <a:bodyPr/>
          <a:lstStyle/>
          <a:p>
            <a:r>
              <a:rPr lang="en-GB" dirty="0"/>
              <a:t>Using summative questions to aid learning</a:t>
            </a:r>
          </a:p>
        </p:txBody>
      </p:sp>
      <p:sp>
        <p:nvSpPr>
          <p:cNvPr id="2" name="Content Placeholder 1">
            <a:extLst>
              <a:ext uri="{FF2B5EF4-FFF2-40B4-BE49-F238E27FC236}">
                <a16:creationId xmlns:a16="http://schemas.microsoft.com/office/drawing/2014/main" id="{35A3DB20-959B-4039-9CE7-A97959B14F17}"/>
              </a:ext>
            </a:extLst>
          </p:cNvPr>
          <p:cNvSpPr>
            <a:spLocks noGrp="1"/>
          </p:cNvSpPr>
          <p:nvPr>
            <p:ph idx="1"/>
          </p:nvPr>
        </p:nvSpPr>
        <p:spPr>
          <a:xfrm>
            <a:off x="550800" y="1962000"/>
            <a:ext cx="11090338" cy="4077853"/>
          </a:xfrm>
        </p:spPr>
        <p:txBody>
          <a:bodyPr/>
          <a:lstStyle/>
          <a:p>
            <a:r>
              <a:rPr lang="en-GB" dirty="0"/>
              <a:t>Exam questions are summative – they assess what a learner has learned and understood after a two-year course of study</a:t>
            </a:r>
          </a:p>
          <a:p>
            <a:pPr marL="0" lvl="3" indent="0">
              <a:spcBef>
                <a:spcPts val="600"/>
              </a:spcBef>
              <a:buNone/>
            </a:pPr>
            <a:r>
              <a:rPr lang="en-GB" sz="1800" dirty="0"/>
              <a:t>Use summative questions in a </a:t>
            </a:r>
            <a:r>
              <a:rPr lang="en-GB" sz="1800" b="1" dirty="0"/>
              <a:t>diagnostic</a:t>
            </a:r>
            <a:r>
              <a:rPr lang="en-GB" sz="1800" dirty="0"/>
              <a:t> context by:</a:t>
            </a:r>
          </a:p>
          <a:p>
            <a:pPr lvl="3"/>
            <a:r>
              <a:rPr lang="en-GB" sz="1800" dirty="0"/>
              <a:t>Identifying common misconceptions using comments in the examiner reports and experience from your own learners</a:t>
            </a:r>
          </a:p>
          <a:p>
            <a:pPr lvl="3">
              <a:spcAft>
                <a:spcPts val="0"/>
              </a:spcAft>
            </a:pPr>
            <a:r>
              <a:rPr lang="en-GB" sz="1800" dirty="0"/>
              <a:t>Developing short questions to probe these misconceptions further and identify where intervention/focused revision is needed.</a:t>
            </a:r>
          </a:p>
          <a:p>
            <a:pPr marL="0" lvl="3" indent="0">
              <a:buNone/>
            </a:pPr>
            <a:endParaRPr lang="en-GB" sz="800" dirty="0"/>
          </a:p>
          <a:p>
            <a:pPr marL="0" lvl="3" indent="0">
              <a:spcBef>
                <a:spcPts val="0"/>
              </a:spcBef>
              <a:buNone/>
            </a:pPr>
            <a:r>
              <a:rPr lang="en-GB" sz="1800" dirty="0"/>
              <a:t>Use summative questions in a </a:t>
            </a:r>
            <a:r>
              <a:rPr lang="en-GB" sz="1800" b="1" dirty="0"/>
              <a:t>formative</a:t>
            </a:r>
            <a:r>
              <a:rPr lang="en-GB" sz="1800" dirty="0"/>
              <a:t> way to aid learning by:</a:t>
            </a:r>
          </a:p>
          <a:p>
            <a:pPr lvl="3"/>
            <a:r>
              <a:rPr lang="en-GB" sz="1800" dirty="0"/>
              <a:t>Identifying the key ideas needed to answer a question</a:t>
            </a:r>
          </a:p>
          <a:p>
            <a:pPr lvl="3"/>
            <a:r>
              <a:rPr lang="en-GB" sz="1800" dirty="0"/>
              <a:t>Developing short questions to support these ideas, build up understanding and give learners the confidence to tackle such exam questions.</a:t>
            </a:r>
          </a:p>
        </p:txBody>
      </p:sp>
      <p:sp>
        <p:nvSpPr>
          <p:cNvPr id="3" name="Footer Placeholder 2">
            <a:extLst>
              <a:ext uri="{FF2B5EF4-FFF2-40B4-BE49-F238E27FC236}">
                <a16:creationId xmlns:a16="http://schemas.microsoft.com/office/drawing/2014/main" id="{4130EFD8-F70B-40DF-99A9-0E0FB1188DB6}"/>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8E7D1FCD-2945-44BD-A974-6C0EF3D9667D}"/>
              </a:ext>
            </a:extLst>
          </p:cNvPr>
          <p:cNvSpPr>
            <a:spLocks noGrp="1"/>
          </p:cNvSpPr>
          <p:nvPr>
            <p:ph type="sldNum" sz="quarter" idx="12"/>
          </p:nvPr>
        </p:nvSpPr>
        <p:spPr/>
        <p:txBody>
          <a:bodyPr/>
          <a:lstStyle/>
          <a:p>
            <a:fld id="{39C6B835-EB63-4AE7-9628-740A286606E4}" type="slidenum">
              <a:rPr lang="en-GB" smtClean="0"/>
              <a:t>6</a:t>
            </a:fld>
            <a:endParaRPr lang="en-GB"/>
          </a:p>
        </p:txBody>
      </p:sp>
    </p:spTree>
    <p:extLst>
      <p:ext uri="{BB962C8B-B14F-4D97-AF65-F5344CB8AC3E}">
        <p14:creationId xmlns:p14="http://schemas.microsoft.com/office/powerpoint/2010/main" val="1838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158-C964-ADF4-A6FC-8F1A19AF881D}"/>
              </a:ext>
            </a:extLst>
          </p:cNvPr>
          <p:cNvSpPr>
            <a:spLocks noGrp="1"/>
          </p:cNvSpPr>
          <p:nvPr>
            <p:ph type="title"/>
          </p:nvPr>
        </p:nvSpPr>
        <p:spPr/>
        <p:txBody>
          <a:bodyPr/>
          <a:lstStyle/>
          <a:p>
            <a:r>
              <a:rPr lang="en-GB" dirty="0"/>
              <a:t>AO2 in unfamiliar contexts</a:t>
            </a:r>
          </a:p>
        </p:txBody>
      </p:sp>
      <p:sp>
        <p:nvSpPr>
          <p:cNvPr id="3" name="Slide Number Placeholder 2">
            <a:extLst>
              <a:ext uri="{FF2B5EF4-FFF2-40B4-BE49-F238E27FC236}">
                <a16:creationId xmlns:a16="http://schemas.microsoft.com/office/drawing/2014/main" id="{3D8BD947-42B6-DE1D-9F75-47F35441A949}"/>
              </a:ext>
            </a:extLst>
          </p:cNvPr>
          <p:cNvSpPr>
            <a:spLocks noGrp="1"/>
          </p:cNvSpPr>
          <p:nvPr>
            <p:ph type="sldNum" sz="quarter" idx="11"/>
          </p:nvPr>
        </p:nvSpPr>
        <p:spPr/>
        <p:txBody>
          <a:bodyPr/>
          <a:lstStyle/>
          <a:p>
            <a:fld id="{39C6B835-EB63-4AE7-9628-740A286606E4}" type="slidenum">
              <a:rPr lang="en-GB" smtClean="0"/>
              <a:pPr/>
              <a:t>7</a:t>
            </a:fld>
            <a:endParaRPr lang="en-GB"/>
          </a:p>
        </p:txBody>
      </p:sp>
    </p:spTree>
    <p:extLst>
      <p:ext uri="{BB962C8B-B14F-4D97-AF65-F5344CB8AC3E}">
        <p14:creationId xmlns:p14="http://schemas.microsoft.com/office/powerpoint/2010/main" val="342679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A08C0E-3ACF-4273-925C-E1BC111C0EEB}"/>
              </a:ext>
            </a:extLst>
          </p:cNvPr>
          <p:cNvSpPr>
            <a:spLocks noGrp="1"/>
          </p:cNvSpPr>
          <p:nvPr>
            <p:ph type="title"/>
          </p:nvPr>
        </p:nvSpPr>
        <p:spPr>
          <a:xfrm>
            <a:off x="550863" y="549274"/>
            <a:ext cx="11090275" cy="1135147"/>
          </a:xfrm>
        </p:spPr>
        <p:txBody>
          <a:bodyPr/>
          <a:lstStyle/>
          <a:p>
            <a:r>
              <a:rPr lang="en-GB" dirty="0"/>
              <a:t>The challenges of unfamiliar contexts</a:t>
            </a:r>
          </a:p>
        </p:txBody>
      </p:sp>
      <p:sp>
        <p:nvSpPr>
          <p:cNvPr id="2" name="Content Placeholder 1">
            <a:extLst>
              <a:ext uri="{FF2B5EF4-FFF2-40B4-BE49-F238E27FC236}">
                <a16:creationId xmlns:a16="http://schemas.microsoft.com/office/drawing/2014/main" id="{35A3DB20-959B-4039-9CE7-A97959B14F17}"/>
              </a:ext>
            </a:extLst>
          </p:cNvPr>
          <p:cNvSpPr>
            <a:spLocks noGrp="1"/>
          </p:cNvSpPr>
          <p:nvPr>
            <p:ph idx="1"/>
          </p:nvPr>
        </p:nvSpPr>
        <p:spPr>
          <a:xfrm>
            <a:off x="550799" y="1962000"/>
            <a:ext cx="11090275" cy="3813158"/>
          </a:xfrm>
        </p:spPr>
        <p:txBody>
          <a:bodyPr/>
          <a:lstStyle/>
          <a:p>
            <a:r>
              <a:rPr lang="en-GB" dirty="0"/>
              <a:t>Learners face a number of challenges with questions framed in unfamiliar contexts:</a:t>
            </a:r>
          </a:p>
          <a:p>
            <a:pPr>
              <a:spcBef>
                <a:spcPts val="0"/>
              </a:spcBef>
              <a:spcAft>
                <a:spcPts val="0"/>
              </a:spcAft>
            </a:pPr>
            <a:endParaRPr lang="en-GB" dirty="0">
              <a:solidFill>
                <a:schemeClr val="tx1"/>
              </a:solidFill>
            </a:endParaRPr>
          </a:p>
          <a:p>
            <a:pPr lvl="3">
              <a:spcBef>
                <a:spcPts val="0"/>
              </a:spcBef>
              <a:spcAft>
                <a:spcPts val="0"/>
              </a:spcAft>
            </a:pPr>
            <a:r>
              <a:rPr lang="en-GB" sz="1800" dirty="0"/>
              <a:t>Recognising the science they need to apply to answer the question.</a:t>
            </a:r>
          </a:p>
          <a:p>
            <a:pPr lvl="3">
              <a:spcBef>
                <a:spcPts val="0"/>
              </a:spcBef>
              <a:spcAft>
                <a:spcPts val="0"/>
              </a:spcAft>
            </a:pPr>
            <a:endParaRPr lang="en-GB" sz="1800" dirty="0"/>
          </a:p>
          <a:p>
            <a:pPr lvl="3">
              <a:spcBef>
                <a:spcPts val="0"/>
              </a:spcBef>
              <a:spcAft>
                <a:spcPts val="0"/>
              </a:spcAft>
            </a:pPr>
            <a:r>
              <a:rPr lang="en-GB" sz="1800" dirty="0"/>
              <a:t>Recognising the practical when it’s slightly different from the one they’re familiar with from the classroom.</a:t>
            </a:r>
          </a:p>
          <a:p>
            <a:pPr lvl="3">
              <a:spcBef>
                <a:spcPts val="0"/>
              </a:spcBef>
              <a:spcAft>
                <a:spcPts val="0"/>
              </a:spcAft>
            </a:pPr>
            <a:endParaRPr lang="en-GB" sz="1800" dirty="0"/>
          </a:p>
          <a:p>
            <a:pPr lvl="3">
              <a:spcBef>
                <a:spcPts val="0"/>
              </a:spcBef>
              <a:spcAft>
                <a:spcPts val="0"/>
              </a:spcAft>
            </a:pPr>
            <a:r>
              <a:rPr lang="en-GB" sz="1800" dirty="0"/>
              <a:t>Recognising the maths or scientific knowledge they need to apply to the science context.</a:t>
            </a:r>
          </a:p>
          <a:p>
            <a:pPr lvl="3">
              <a:spcBef>
                <a:spcPts val="0"/>
              </a:spcBef>
              <a:spcAft>
                <a:spcPts val="0"/>
              </a:spcAft>
            </a:pPr>
            <a:endParaRPr lang="en-GB" sz="1800" dirty="0"/>
          </a:p>
          <a:p>
            <a:pPr lvl="3">
              <a:spcBef>
                <a:spcPts val="0"/>
              </a:spcBef>
              <a:spcAft>
                <a:spcPts val="0"/>
              </a:spcAft>
            </a:pPr>
            <a:r>
              <a:rPr lang="en-GB" sz="1800" dirty="0"/>
              <a:t>Having the confidence to tackle a question when the topic appears unfamiliar.</a:t>
            </a:r>
          </a:p>
          <a:p>
            <a:endParaRPr lang="en-GB" dirty="0"/>
          </a:p>
        </p:txBody>
      </p:sp>
      <p:sp>
        <p:nvSpPr>
          <p:cNvPr id="3" name="Footer Placeholder 2">
            <a:extLst>
              <a:ext uri="{FF2B5EF4-FFF2-40B4-BE49-F238E27FC236}">
                <a16:creationId xmlns:a16="http://schemas.microsoft.com/office/drawing/2014/main" id="{4130EFD8-F70B-40DF-99A9-0E0FB1188DB6}"/>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8E7D1FCD-2945-44BD-A974-6C0EF3D9667D}"/>
              </a:ext>
            </a:extLst>
          </p:cNvPr>
          <p:cNvSpPr>
            <a:spLocks noGrp="1"/>
          </p:cNvSpPr>
          <p:nvPr>
            <p:ph type="sldNum" sz="quarter" idx="12"/>
          </p:nvPr>
        </p:nvSpPr>
        <p:spPr/>
        <p:txBody>
          <a:bodyPr/>
          <a:lstStyle/>
          <a:p>
            <a:fld id="{39C6B835-EB63-4AE7-9628-740A286606E4}" type="slidenum">
              <a:rPr lang="en-GB" smtClean="0"/>
              <a:t>8</a:t>
            </a:fld>
            <a:endParaRPr lang="en-GB"/>
          </a:p>
        </p:txBody>
      </p:sp>
    </p:spTree>
    <p:extLst>
      <p:ext uri="{BB962C8B-B14F-4D97-AF65-F5344CB8AC3E}">
        <p14:creationId xmlns:p14="http://schemas.microsoft.com/office/powerpoint/2010/main" val="225933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A08C0E-3ACF-4273-925C-E1BC111C0EEB}"/>
              </a:ext>
            </a:extLst>
          </p:cNvPr>
          <p:cNvSpPr>
            <a:spLocks noGrp="1"/>
          </p:cNvSpPr>
          <p:nvPr>
            <p:ph type="title"/>
          </p:nvPr>
        </p:nvSpPr>
        <p:spPr>
          <a:xfrm>
            <a:off x="550863" y="549274"/>
            <a:ext cx="11090273" cy="1255463"/>
          </a:xfrm>
        </p:spPr>
        <p:txBody>
          <a:bodyPr/>
          <a:lstStyle/>
          <a:p>
            <a:r>
              <a:rPr lang="en-GB" dirty="0"/>
              <a:t>Why unfamiliar contexts?</a:t>
            </a:r>
          </a:p>
        </p:txBody>
      </p:sp>
      <p:sp>
        <p:nvSpPr>
          <p:cNvPr id="2" name="Content Placeholder 1">
            <a:extLst>
              <a:ext uri="{FF2B5EF4-FFF2-40B4-BE49-F238E27FC236}">
                <a16:creationId xmlns:a16="http://schemas.microsoft.com/office/drawing/2014/main" id="{35A3DB20-959B-4039-9CE7-A97959B14F17}"/>
              </a:ext>
            </a:extLst>
          </p:cNvPr>
          <p:cNvSpPr>
            <a:spLocks noGrp="1"/>
          </p:cNvSpPr>
          <p:nvPr>
            <p:ph idx="1"/>
          </p:nvPr>
        </p:nvSpPr>
        <p:spPr>
          <a:xfrm>
            <a:off x="550799" y="1962000"/>
            <a:ext cx="11090337" cy="4208134"/>
          </a:xfrm>
        </p:spPr>
        <p:txBody>
          <a:bodyPr>
            <a:normAutofit/>
          </a:bodyPr>
          <a:lstStyle/>
          <a:p>
            <a:r>
              <a:rPr lang="en-GB" dirty="0"/>
              <a:t>Ofqual requirements</a:t>
            </a:r>
          </a:p>
          <a:p>
            <a:pPr marL="271463" lvl="3" indent="-271463"/>
            <a:r>
              <a:rPr lang="en-GB" sz="1800" dirty="0"/>
              <a:t>Learners must apply knowledge and understanding to provide meaning or explain something.</a:t>
            </a:r>
            <a:br>
              <a:rPr lang="en-GB" sz="1800" dirty="0"/>
            </a:br>
            <a:endParaRPr lang="en-GB" sz="1800" dirty="0"/>
          </a:p>
          <a:p>
            <a:pPr marL="271463" lvl="3" indent="-271463"/>
            <a:r>
              <a:rPr lang="en-GB" sz="1800" dirty="0"/>
              <a:t>Application must relate primarily to:</a:t>
            </a:r>
          </a:p>
          <a:p>
            <a:pPr marL="439738" lvl="4" indent="-260350"/>
            <a:r>
              <a:rPr lang="en-GB" sz="1800" dirty="0"/>
              <a:t>novel situations not clearly indicated in the specification (unfamiliar contexts)</a:t>
            </a:r>
          </a:p>
          <a:p>
            <a:pPr marL="439738" lvl="4" indent="-260350"/>
            <a:r>
              <a:rPr lang="en-GB" sz="1800" dirty="0"/>
              <a:t>developing an idea from the specification beyond the basic knowledge</a:t>
            </a:r>
          </a:p>
          <a:p>
            <a:pPr marL="439738" lvl="4" indent="-260350"/>
            <a:r>
              <a:rPr lang="en-GB" sz="1800" dirty="0"/>
              <a:t>making links between different areas of knowledge.</a:t>
            </a:r>
            <a:br>
              <a:rPr lang="en-GB" sz="1800" dirty="0"/>
            </a:br>
            <a:endParaRPr lang="en-GB" sz="1800" dirty="0"/>
          </a:p>
          <a:p>
            <a:pPr marL="271463" indent="-271463">
              <a:spcBef>
                <a:spcPts val="200"/>
              </a:spcBef>
              <a:spcAft>
                <a:spcPts val="200"/>
              </a:spcAft>
              <a:buClr>
                <a:schemeClr val="tx1"/>
              </a:buClr>
              <a:buSzPct val="100000"/>
              <a:buFont typeface="Arial" panose="020B0604020202020204" pitchFamily="34" charset="0"/>
              <a:buChar char="•"/>
            </a:pPr>
            <a:r>
              <a:rPr lang="en-GB" b="0" dirty="0">
                <a:solidFill>
                  <a:schemeClr val="tx1"/>
                </a:solidFill>
              </a:rPr>
              <a:t>Two strands:</a:t>
            </a:r>
          </a:p>
          <a:p>
            <a:pPr marL="439738" lvl="4" indent="-254000"/>
            <a:r>
              <a:rPr lang="en-GB" sz="1800" b="1" dirty="0"/>
              <a:t>Scientific ideas </a:t>
            </a:r>
            <a:r>
              <a:rPr lang="en-GB" sz="1800" dirty="0"/>
              <a:t>assess subject content and includes some maths skills, working scientifically and models.</a:t>
            </a:r>
          </a:p>
          <a:p>
            <a:pPr marL="439738" lvl="4" indent="-254000"/>
            <a:r>
              <a:rPr lang="en-GB" sz="1800" b="1" dirty="0"/>
              <a:t>S</a:t>
            </a:r>
            <a:r>
              <a:rPr lang="en-GB" sz="1800" b="1" dirty="0">
                <a:solidFill>
                  <a:schemeClr val="tx1"/>
                </a:solidFill>
              </a:rPr>
              <a:t>cientific </a:t>
            </a:r>
            <a:r>
              <a:rPr lang="en-GB" sz="1800" b="1" dirty="0"/>
              <a:t>enquiry, techniques and procedures </a:t>
            </a:r>
            <a:r>
              <a:rPr lang="en-GB" sz="1800" dirty="0"/>
              <a:t>means practical skills and some more maths skills in practical contexts. ‘Encompasses but is broader than’ means contexts other than just those of the required practicals.</a:t>
            </a:r>
            <a:endParaRPr lang="en-GB" sz="1800" b="0" dirty="0">
              <a:solidFill>
                <a:schemeClr val="tx1"/>
              </a:solidFill>
            </a:endParaRPr>
          </a:p>
        </p:txBody>
      </p:sp>
      <p:sp>
        <p:nvSpPr>
          <p:cNvPr id="3" name="Footer Placeholder 2">
            <a:extLst>
              <a:ext uri="{FF2B5EF4-FFF2-40B4-BE49-F238E27FC236}">
                <a16:creationId xmlns:a16="http://schemas.microsoft.com/office/drawing/2014/main" id="{4130EFD8-F70B-40DF-99A9-0E0FB1188DB6}"/>
              </a:ext>
            </a:extLst>
          </p:cNvPr>
          <p:cNvSpPr>
            <a:spLocks noGrp="1"/>
          </p:cNvSpPr>
          <p:nvPr>
            <p:ph type="ftr" sz="quarter" idx="11"/>
          </p:nvPr>
        </p:nvSpPr>
        <p:spPr/>
        <p:txBody>
          <a:bodyPr/>
          <a:lstStyle/>
          <a:p>
            <a:r>
              <a:rPr lang="en-GB" dirty="0"/>
              <a:t>Copyright © 2024 AQA and its licensors. All rights reserved.</a:t>
            </a:r>
          </a:p>
        </p:txBody>
      </p:sp>
      <p:sp>
        <p:nvSpPr>
          <p:cNvPr id="4" name="Slide Number Placeholder 3">
            <a:extLst>
              <a:ext uri="{FF2B5EF4-FFF2-40B4-BE49-F238E27FC236}">
                <a16:creationId xmlns:a16="http://schemas.microsoft.com/office/drawing/2014/main" id="{8E7D1FCD-2945-44BD-A974-6C0EF3D9667D}"/>
              </a:ext>
            </a:extLst>
          </p:cNvPr>
          <p:cNvSpPr>
            <a:spLocks noGrp="1"/>
          </p:cNvSpPr>
          <p:nvPr>
            <p:ph type="sldNum" sz="quarter" idx="12"/>
          </p:nvPr>
        </p:nvSpPr>
        <p:spPr/>
        <p:txBody>
          <a:bodyPr/>
          <a:lstStyle/>
          <a:p>
            <a:fld id="{39C6B835-EB63-4AE7-9628-740A286606E4}" type="slidenum">
              <a:rPr lang="en-GB" smtClean="0"/>
              <a:t>9</a:t>
            </a:fld>
            <a:endParaRPr lang="en-GB"/>
          </a:p>
        </p:txBody>
      </p:sp>
    </p:spTree>
    <p:extLst>
      <p:ext uri="{BB962C8B-B14F-4D97-AF65-F5344CB8AC3E}">
        <p14:creationId xmlns:p14="http://schemas.microsoft.com/office/powerpoint/2010/main" val="87298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QA Corporate">
  <a:themeElements>
    <a:clrScheme name="Custom 36">
      <a:dk1>
        <a:sysClr val="windowText" lastClr="000000"/>
      </a:dk1>
      <a:lt1>
        <a:sysClr val="window" lastClr="FFFFFF"/>
      </a:lt1>
      <a:dk2>
        <a:srgbClr val="371376"/>
      </a:dk2>
      <a:lt2>
        <a:srgbClr val="C5B4E2"/>
      </a:lt2>
      <a:accent1>
        <a:srgbClr val="C8194B"/>
      </a:accent1>
      <a:accent2>
        <a:srgbClr val="19D3C5"/>
      </a:accent2>
      <a:accent3>
        <a:srgbClr val="6BC4E8"/>
      </a:accent3>
      <a:accent4>
        <a:srgbClr val="F2A8DC"/>
      </a:accent4>
      <a:accent5>
        <a:srgbClr val="F3E500"/>
      </a:accent5>
      <a:accent6>
        <a:srgbClr val="89DC65"/>
      </a:accent6>
      <a:hlink>
        <a:srgbClr val="000000"/>
      </a:hlink>
      <a:folHlink>
        <a:srgbClr val="371376"/>
      </a:folHlink>
    </a:clrScheme>
    <a:fontScheme name="AQA">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Bef>
            <a:spcPts val="200"/>
          </a:spcBef>
          <a:spcAft>
            <a:spcPts val="200"/>
          </a:spcAft>
          <a:defRPr sz="1400" dirty="0" err="1" smtClean="0"/>
        </a:defPPr>
      </a:lstStyle>
    </a:txDef>
  </a:objectDefaults>
  <a:extraClrSchemeLst/>
  <a:extLst>
    <a:ext uri="{05A4C25C-085E-4340-85A3-A5531E510DB2}">
      <thm15:themeFamily xmlns:thm15="http://schemas.microsoft.com/office/thememl/2012/main" name="Purposeful Questioning in Science Session  [Autosaved].potx" id="{D5502C32-9F64-4B46-9BF1-4B1DE3594700}" vid="{B9312400-D23F-4550-9AB9-B157C3188D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DDE94074936648B3E846A019EED9FF" ma:contentTypeVersion="15" ma:contentTypeDescription="Create a new document." ma:contentTypeScope="" ma:versionID="20f4cbd12a7471d91dc3b5b9cf667053">
  <xsd:schema xmlns:xsd="http://www.w3.org/2001/XMLSchema" xmlns:xs="http://www.w3.org/2001/XMLSchema" xmlns:p="http://schemas.microsoft.com/office/2006/metadata/properties" xmlns:ns2="097ee0f1-2d81-4dc1-8ca7-e4da65f25dcb" xmlns:ns3="09d4326d-4550-4531-9525-7785df1a54b2" targetNamespace="http://schemas.microsoft.com/office/2006/metadata/properties" ma:root="true" ma:fieldsID="36da0648da0ce7be5eecd5b8848c26a5" ns2:_="" ns3:_="">
    <xsd:import namespace="097ee0f1-2d81-4dc1-8ca7-e4da65f25dcb"/>
    <xsd:import namespace="09d4326d-4550-4531-9525-7785df1a54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ee0f1-2d81-4dc1-8ca7-e4da65f25d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37d0e10-b593-4b08-babc-cd47853d0cc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d4326d-4550-4531-9525-7785df1a54b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83f4f97-4ec7-4b38-ad5e-0c7d3be0b147}" ma:internalName="TaxCatchAll" ma:showField="CatchAllData" ma:web="09d4326d-4550-4531-9525-7785df1a54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9d4326d-4550-4531-9525-7785df1a54b2" xsi:nil="true"/>
    <lcf76f155ced4ddcb4097134ff3c332f xmlns="097ee0f1-2d81-4dc1-8ca7-e4da65f25d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35CB72-D498-4B7A-8737-0C84F74E06C6}">
  <ds:schemaRefs>
    <ds:schemaRef ds:uri="http://schemas.microsoft.com/sharepoint/v3/contenttype/forms"/>
  </ds:schemaRefs>
</ds:datastoreItem>
</file>

<file path=customXml/itemProps2.xml><?xml version="1.0" encoding="utf-8"?>
<ds:datastoreItem xmlns:ds="http://schemas.openxmlformats.org/officeDocument/2006/customXml" ds:itemID="{78BC4D5E-A744-45AC-940B-197390B207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ee0f1-2d81-4dc1-8ca7-e4da65f25dcb"/>
    <ds:schemaRef ds:uri="09d4326d-4550-4531-9525-7785df1a5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45CC86-0B7D-427E-A7C7-AB0A39590543}">
  <ds:schemaRefs>
    <ds:schemaRef ds:uri="09d4326d-4550-4531-9525-7785df1a54b2"/>
    <ds:schemaRef ds:uri="http://purl.org/dc/dcmitype/"/>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097ee0f1-2d81-4dc1-8ca7-e4da65f25dc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Purposeful Questioning in Science Session  [Autosaved]</Template>
  <TotalTime>0</TotalTime>
  <Words>6380</Words>
  <PresentationFormat>Widescreen</PresentationFormat>
  <Paragraphs>520</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Symbol</vt:lpstr>
      <vt:lpstr>Source Sans Pro Semibold</vt:lpstr>
      <vt:lpstr>Arial</vt:lpstr>
      <vt:lpstr>Calibri</vt:lpstr>
      <vt:lpstr>Titillium Web</vt:lpstr>
      <vt:lpstr>Source Sans Pro</vt:lpstr>
      <vt:lpstr>Source Sans Pro Black</vt:lpstr>
      <vt:lpstr>Source Sans Pro Semibold</vt:lpstr>
      <vt:lpstr>AQA Corporate</vt:lpstr>
      <vt:lpstr>Purposeful questioning in science </vt:lpstr>
      <vt:lpstr>Welcome </vt:lpstr>
      <vt:lpstr>Session overview</vt:lpstr>
      <vt:lpstr>Here are some answers about questioning in lessons, but what are the questions?  </vt:lpstr>
      <vt:lpstr>Purpose of the session </vt:lpstr>
      <vt:lpstr>Using summative questions to aid learning</vt:lpstr>
      <vt:lpstr>AO2 in unfamiliar contexts</vt:lpstr>
      <vt:lpstr>The challenges of unfamiliar contexts</vt:lpstr>
      <vt:lpstr>Why unfamiliar contexts?</vt:lpstr>
      <vt:lpstr>What do we mean by ‘unfamiliar contexts’?</vt:lpstr>
      <vt:lpstr>Unfamiliar contexts in relation to practical skills</vt:lpstr>
      <vt:lpstr>Context and maths skills</vt:lpstr>
      <vt:lpstr>Context and working scientifically</vt:lpstr>
      <vt:lpstr>Key areas of challenge in practical questions</vt:lpstr>
      <vt:lpstr>How do we get learners thinking about their learning in unfamiliar contexts? </vt:lpstr>
      <vt:lpstr>How do we get students thinking about their learning in unfamiliar contexts? </vt:lpstr>
      <vt:lpstr>Recognising the science behind the question</vt:lpstr>
      <vt:lpstr>Recognising the science behind the question</vt:lpstr>
      <vt:lpstr>Using practical questions to build confidence</vt:lpstr>
      <vt:lpstr>Interrogate practicals using exam questions  </vt:lpstr>
      <vt:lpstr>Practicals with a twist </vt:lpstr>
      <vt:lpstr>Understanding some key command words</vt:lpstr>
      <vt:lpstr>Key command words</vt:lpstr>
      <vt:lpstr>Describe</vt:lpstr>
      <vt:lpstr>Explain </vt:lpstr>
      <vt:lpstr>Compare</vt:lpstr>
      <vt:lpstr>Evaluate</vt:lpstr>
      <vt:lpstr>Strategies to support learners </vt:lpstr>
      <vt:lpstr>Resources</vt:lpstr>
      <vt:lpstr>Exampro onscreen secondary science </vt:lpstr>
      <vt:lpstr>Resources </vt:lpstr>
      <vt:lpstr>Get in touch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 2024: Purposeful questioning in Science presentation</dc:title>
  <dc:creator>AQA</dc:creator>
  <cp:lastPrinted>2023-07-05T12:21:33Z</cp:lastPrinted>
  <dcterms:created xsi:type="dcterms:W3CDTF">2023-06-25T13:41:40Z</dcterms:created>
  <dcterms:modified xsi:type="dcterms:W3CDTF">2024-01-08T15:08:28Z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0x010100D9DDE94074936648B3E846A019EED9FF</vt:lpwstr>
  </property>
  <property fmtid="{D5CDD505-2E9C-101B-9397-08002B2CF9AE}" pid="3" name="MediaServiceImageTags">
    <vt:lpwstr/>
  </property>
  <property fmtid="{D5CDD505-2E9C-101B-9397-08002B2CF9AE}" pid="4" name="MSIP_Label_68f26500-d3be-4a7f-adcb-c9e389f43390_Enabled">
    <vt:lpwstr>true</vt:lpwstr>
  </property>
  <property fmtid="{D5CDD505-2E9C-101B-9397-08002B2CF9AE}" pid="5" name="MSIP_Label_68f26500-d3be-4a7f-adcb-c9e389f43390_SetDate">
    <vt:lpwstr>2024-01-08T15:08:21Z</vt:lpwstr>
  </property>
  <property fmtid="{D5CDD505-2E9C-101B-9397-08002B2CF9AE}" pid="6" name="MSIP_Label_68f26500-d3be-4a7f-adcb-c9e389f43390_Method">
    <vt:lpwstr>Privileged</vt:lpwstr>
  </property>
  <property fmtid="{D5CDD505-2E9C-101B-9397-08002B2CF9AE}" pid="7" name="MSIP_Label_68f26500-d3be-4a7f-adcb-c9e389f43390_Name">
    <vt:lpwstr>Public Non-confidential</vt:lpwstr>
  </property>
  <property fmtid="{D5CDD505-2E9C-101B-9397-08002B2CF9AE}" pid="8" name="MSIP_Label_68f26500-d3be-4a7f-adcb-c9e389f43390_SiteId">
    <vt:lpwstr>276d0956-0f29-4e02-83bb-f16796b3bf6a</vt:lpwstr>
  </property>
  <property fmtid="{D5CDD505-2E9C-101B-9397-08002B2CF9AE}" pid="9" name="MSIP_Label_68f26500-d3be-4a7f-adcb-c9e389f43390_ActionId">
    <vt:lpwstr>844bc192-d470-46da-bd01-ae6089de2f4c</vt:lpwstr>
  </property>
  <property fmtid="{D5CDD505-2E9C-101B-9397-08002B2CF9AE}" pid="10" name="MSIP_Label_68f26500-d3be-4a7f-adcb-c9e389f43390_ContentBits">
    <vt:lpwstr>0</vt:lpwstr>
  </property>
</Properties>
</file>